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Lst>
  <p:sldSz cx="42976800" cy="429768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71" autoAdjust="0"/>
    <p:restoredTop sz="95842" autoAdjust="0"/>
  </p:normalViewPr>
  <p:slideViewPr>
    <p:cSldViewPr snapToGrid="0">
      <p:cViewPr varScale="1">
        <p:scale>
          <a:sx n="18" d="100"/>
          <a:sy n="18" d="100"/>
        </p:scale>
        <p:origin x="18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23260" y="7033475"/>
            <a:ext cx="36530280" cy="14962293"/>
          </a:xfrm>
        </p:spPr>
        <p:txBody>
          <a:bodyPr anchor="b"/>
          <a:lstStyle>
            <a:lvl1pPr algn="ctr">
              <a:defRPr sz="28200"/>
            </a:lvl1pPr>
          </a:lstStyle>
          <a:p>
            <a:r>
              <a:rPr lang="en-US"/>
              <a:t>Click to edit Master title style</a:t>
            </a:r>
            <a:endParaRPr lang="en-US" dirty="0"/>
          </a:p>
        </p:txBody>
      </p:sp>
      <p:sp>
        <p:nvSpPr>
          <p:cNvPr id="3" name="Subtitle 2"/>
          <p:cNvSpPr>
            <a:spLocks noGrp="1"/>
          </p:cNvSpPr>
          <p:nvPr>
            <p:ph type="subTitle" idx="1"/>
          </p:nvPr>
        </p:nvSpPr>
        <p:spPr>
          <a:xfrm>
            <a:off x="5372100" y="22572771"/>
            <a:ext cx="32232600" cy="10376109"/>
          </a:xfrm>
        </p:spPr>
        <p:txBody>
          <a:bodyPr/>
          <a:lstStyle>
            <a:lvl1pPr marL="0" indent="0" algn="ctr">
              <a:buNone/>
              <a:defRPr sz="11280"/>
            </a:lvl1pPr>
            <a:lvl2pPr marL="2148840" indent="0" algn="ctr">
              <a:buNone/>
              <a:defRPr sz="9400"/>
            </a:lvl2pPr>
            <a:lvl3pPr marL="4297680" indent="0" algn="ctr">
              <a:buNone/>
              <a:defRPr sz="8460"/>
            </a:lvl3pPr>
            <a:lvl4pPr marL="6446520" indent="0" algn="ctr">
              <a:buNone/>
              <a:defRPr sz="7520"/>
            </a:lvl4pPr>
            <a:lvl5pPr marL="8595360" indent="0" algn="ctr">
              <a:buNone/>
              <a:defRPr sz="7520"/>
            </a:lvl5pPr>
            <a:lvl6pPr marL="10744200" indent="0" algn="ctr">
              <a:buNone/>
              <a:defRPr sz="7520"/>
            </a:lvl6pPr>
            <a:lvl7pPr marL="12893040" indent="0" algn="ctr">
              <a:buNone/>
              <a:defRPr sz="7520"/>
            </a:lvl7pPr>
            <a:lvl8pPr marL="15041880" indent="0" algn="ctr">
              <a:buNone/>
              <a:defRPr sz="7520"/>
            </a:lvl8pPr>
            <a:lvl9pPr marL="17190720" indent="0" algn="ctr">
              <a:buNone/>
              <a:defRPr sz="752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4F87E47-0036-4A6D-BE59-35D091FDEBAC}" type="datetimeFigureOut">
              <a:rPr lang="pt-BR" smtClean="0"/>
              <a:t>16/02/2019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097991F-3FBA-484A-B9EB-EE30639DA188}" type="slidenum">
              <a:rPr lang="pt-BR" smtClean="0"/>
              <a:t>‹#›</a:t>
            </a:fld>
            <a:endParaRPr lang="pt-BR"/>
          </a:p>
        </p:txBody>
      </p:sp>
    </p:spTree>
    <p:extLst>
      <p:ext uri="{BB962C8B-B14F-4D97-AF65-F5344CB8AC3E}">
        <p14:creationId xmlns:p14="http://schemas.microsoft.com/office/powerpoint/2010/main" val="568038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F87E47-0036-4A6D-BE59-35D091FDEBAC}" type="datetimeFigureOut">
              <a:rPr lang="pt-BR" smtClean="0"/>
              <a:t>16/02/2019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097991F-3FBA-484A-B9EB-EE30639DA188}" type="slidenum">
              <a:rPr lang="pt-BR" smtClean="0"/>
              <a:t>‹#›</a:t>
            </a:fld>
            <a:endParaRPr lang="pt-BR"/>
          </a:p>
        </p:txBody>
      </p:sp>
    </p:spTree>
    <p:extLst>
      <p:ext uri="{BB962C8B-B14F-4D97-AF65-F5344CB8AC3E}">
        <p14:creationId xmlns:p14="http://schemas.microsoft.com/office/powerpoint/2010/main" val="3963052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0755275" y="2288117"/>
            <a:ext cx="9266873" cy="3642085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954657" y="2288117"/>
            <a:ext cx="27263408" cy="3642085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F87E47-0036-4A6D-BE59-35D091FDEBAC}" type="datetimeFigureOut">
              <a:rPr lang="pt-BR" smtClean="0"/>
              <a:t>16/02/2019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097991F-3FBA-484A-B9EB-EE30639DA188}" type="slidenum">
              <a:rPr lang="pt-BR" smtClean="0"/>
              <a:t>‹#›</a:t>
            </a:fld>
            <a:endParaRPr lang="pt-BR"/>
          </a:p>
        </p:txBody>
      </p:sp>
    </p:spTree>
    <p:extLst>
      <p:ext uri="{BB962C8B-B14F-4D97-AF65-F5344CB8AC3E}">
        <p14:creationId xmlns:p14="http://schemas.microsoft.com/office/powerpoint/2010/main" val="4230175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F87E47-0036-4A6D-BE59-35D091FDEBAC}" type="datetimeFigureOut">
              <a:rPr lang="pt-BR" smtClean="0"/>
              <a:t>16/02/2019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097991F-3FBA-484A-B9EB-EE30639DA188}" type="slidenum">
              <a:rPr lang="pt-BR" smtClean="0"/>
              <a:t>‹#›</a:t>
            </a:fld>
            <a:endParaRPr lang="pt-BR"/>
          </a:p>
        </p:txBody>
      </p:sp>
    </p:spTree>
    <p:extLst>
      <p:ext uri="{BB962C8B-B14F-4D97-AF65-F5344CB8AC3E}">
        <p14:creationId xmlns:p14="http://schemas.microsoft.com/office/powerpoint/2010/main" val="3368853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32274" y="10714367"/>
            <a:ext cx="37067490" cy="17877152"/>
          </a:xfrm>
        </p:spPr>
        <p:txBody>
          <a:bodyPr anchor="b"/>
          <a:lstStyle>
            <a:lvl1pPr>
              <a:defRPr sz="28200"/>
            </a:lvl1pPr>
          </a:lstStyle>
          <a:p>
            <a:r>
              <a:rPr lang="en-US"/>
              <a:t>Click to edit Master title style</a:t>
            </a:r>
            <a:endParaRPr lang="en-US" dirty="0"/>
          </a:p>
        </p:txBody>
      </p:sp>
      <p:sp>
        <p:nvSpPr>
          <p:cNvPr id="3" name="Text Placeholder 2"/>
          <p:cNvSpPr>
            <a:spLocks noGrp="1"/>
          </p:cNvSpPr>
          <p:nvPr>
            <p:ph type="body" idx="1"/>
          </p:nvPr>
        </p:nvSpPr>
        <p:spPr>
          <a:xfrm>
            <a:off x="2932274" y="28760644"/>
            <a:ext cx="37067490" cy="9401172"/>
          </a:xfrm>
        </p:spPr>
        <p:txBody>
          <a:bodyPr/>
          <a:lstStyle>
            <a:lvl1pPr marL="0" indent="0">
              <a:buNone/>
              <a:defRPr sz="11280">
                <a:solidFill>
                  <a:schemeClr val="tx1"/>
                </a:solidFill>
              </a:defRPr>
            </a:lvl1pPr>
            <a:lvl2pPr marL="2148840" indent="0">
              <a:buNone/>
              <a:defRPr sz="9400">
                <a:solidFill>
                  <a:schemeClr val="tx1">
                    <a:tint val="75000"/>
                  </a:schemeClr>
                </a:solidFill>
              </a:defRPr>
            </a:lvl2pPr>
            <a:lvl3pPr marL="4297680" indent="0">
              <a:buNone/>
              <a:defRPr sz="8460">
                <a:solidFill>
                  <a:schemeClr val="tx1">
                    <a:tint val="75000"/>
                  </a:schemeClr>
                </a:solidFill>
              </a:defRPr>
            </a:lvl3pPr>
            <a:lvl4pPr marL="6446520" indent="0">
              <a:buNone/>
              <a:defRPr sz="7520">
                <a:solidFill>
                  <a:schemeClr val="tx1">
                    <a:tint val="75000"/>
                  </a:schemeClr>
                </a:solidFill>
              </a:defRPr>
            </a:lvl4pPr>
            <a:lvl5pPr marL="8595360" indent="0">
              <a:buNone/>
              <a:defRPr sz="7520">
                <a:solidFill>
                  <a:schemeClr val="tx1">
                    <a:tint val="75000"/>
                  </a:schemeClr>
                </a:solidFill>
              </a:defRPr>
            </a:lvl5pPr>
            <a:lvl6pPr marL="10744200" indent="0">
              <a:buNone/>
              <a:defRPr sz="7520">
                <a:solidFill>
                  <a:schemeClr val="tx1">
                    <a:tint val="75000"/>
                  </a:schemeClr>
                </a:solidFill>
              </a:defRPr>
            </a:lvl6pPr>
            <a:lvl7pPr marL="12893040" indent="0">
              <a:buNone/>
              <a:defRPr sz="7520">
                <a:solidFill>
                  <a:schemeClr val="tx1">
                    <a:tint val="75000"/>
                  </a:schemeClr>
                </a:solidFill>
              </a:defRPr>
            </a:lvl7pPr>
            <a:lvl8pPr marL="15041880" indent="0">
              <a:buNone/>
              <a:defRPr sz="7520">
                <a:solidFill>
                  <a:schemeClr val="tx1">
                    <a:tint val="75000"/>
                  </a:schemeClr>
                </a:solidFill>
              </a:defRPr>
            </a:lvl8pPr>
            <a:lvl9pPr marL="17190720" indent="0">
              <a:buNone/>
              <a:defRPr sz="752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4F87E47-0036-4A6D-BE59-35D091FDEBAC}" type="datetimeFigureOut">
              <a:rPr lang="pt-BR" smtClean="0"/>
              <a:t>16/02/2019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2097991F-3FBA-484A-B9EB-EE30639DA188}" type="slidenum">
              <a:rPr lang="pt-BR" smtClean="0"/>
              <a:t>‹#›</a:t>
            </a:fld>
            <a:endParaRPr lang="pt-BR"/>
          </a:p>
        </p:txBody>
      </p:sp>
    </p:spTree>
    <p:extLst>
      <p:ext uri="{BB962C8B-B14F-4D97-AF65-F5344CB8AC3E}">
        <p14:creationId xmlns:p14="http://schemas.microsoft.com/office/powerpoint/2010/main" val="2968340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954655" y="11440583"/>
            <a:ext cx="18265140" cy="2726838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1757005" y="11440583"/>
            <a:ext cx="18265140" cy="2726838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4F87E47-0036-4A6D-BE59-35D091FDEBAC}" type="datetimeFigureOut">
              <a:rPr lang="pt-BR" smtClean="0"/>
              <a:t>16/02/2019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097991F-3FBA-484A-B9EB-EE30639DA188}" type="slidenum">
              <a:rPr lang="pt-BR" smtClean="0"/>
              <a:t>‹#›</a:t>
            </a:fld>
            <a:endParaRPr lang="pt-BR"/>
          </a:p>
        </p:txBody>
      </p:sp>
    </p:spTree>
    <p:extLst>
      <p:ext uri="{BB962C8B-B14F-4D97-AF65-F5344CB8AC3E}">
        <p14:creationId xmlns:p14="http://schemas.microsoft.com/office/powerpoint/2010/main" val="37059924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60253" y="2288126"/>
            <a:ext cx="37067490" cy="83068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2960257" y="10535288"/>
            <a:ext cx="18181198" cy="5163182"/>
          </a:xfrm>
        </p:spPr>
        <p:txBody>
          <a:bodyPr anchor="b"/>
          <a:lstStyle>
            <a:lvl1pPr marL="0" indent="0">
              <a:buNone/>
              <a:defRPr sz="11280" b="1"/>
            </a:lvl1pPr>
            <a:lvl2pPr marL="2148840" indent="0">
              <a:buNone/>
              <a:defRPr sz="9400" b="1"/>
            </a:lvl2pPr>
            <a:lvl3pPr marL="4297680" indent="0">
              <a:buNone/>
              <a:defRPr sz="8460" b="1"/>
            </a:lvl3pPr>
            <a:lvl4pPr marL="6446520" indent="0">
              <a:buNone/>
              <a:defRPr sz="7520" b="1"/>
            </a:lvl4pPr>
            <a:lvl5pPr marL="8595360" indent="0">
              <a:buNone/>
              <a:defRPr sz="7520" b="1"/>
            </a:lvl5pPr>
            <a:lvl6pPr marL="10744200" indent="0">
              <a:buNone/>
              <a:defRPr sz="7520" b="1"/>
            </a:lvl6pPr>
            <a:lvl7pPr marL="12893040" indent="0">
              <a:buNone/>
              <a:defRPr sz="7520" b="1"/>
            </a:lvl7pPr>
            <a:lvl8pPr marL="15041880" indent="0">
              <a:buNone/>
              <a:defRPr sz="7520" b="1"/>
            </a:lvl8pPr>
            <a:lvl9pPr marL="17190720" indent="0">
              <a:buNone/>
              <a:defRPr sz="7520" b="1"/>
            </a:lvl9pPr>
          </a:lstStyle>
          <a:p>
            <a:pPr lvl="0"/>
            <a:r>
              <a:rPr lang="en-US"/>
              <a:t>Edit Master text styles</a:t>
            </a:r>
          </a:p>
        </p:txBody>
      </p:sp>
      <p:sp>
        <p:nvSpPr>
          <p:cNvPr id="4" name="Content Placeholder 3"/>
          <p:cNvSpPr>
            <a:spLocks noGrp="1"/>
          </p:cNvSpPr>
          <p:nvPr>
            <p:ph sz="half" idx="2"/>
          </p:nvPr>
        </p:nvSpPr>
        <p:spPr>
          <a:xfrm>
            <a:off x="2960257" y="15698470"/>
            <a:ext cx="18181198" cy="2309008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1757007" y="10535288"/>
            <a:ext cx="18270738" cy="5163182"/>
          </a:xfrm>
        </p:spPr>
        <p:txBody>
          <a:bodyPr anchor="b"/>
          <a:lstStyle>
            <a:lvl1pPr marL="0" indent="0">
              <a:buNone/>
              <a:defRPr sz="11280" b="1"/>
            </a:lvl1pPr>
            <a:lvl2pPr marL="2148840" indent="0">
              <a:buNone/>
              <a:defRPr sz="9400" b="1"/>
            </a:lvl2pPr>
            <a:lvl3pPr marL="4297680" indent="0">
              <a:buNone/>
              <a:defRPr sz="8460" b="1"/>
            </a:lvl3pPr>
            <a:lvl4pPr marL="6446520" indent="0">
              <a:buNone/>
              <a:defRPr sz="7520" b="1"/>
            </a:lvl4pPr>
            <a:lvl5pPr marL="8595360" indent="0">
              <a:buNone/>
              <a:defRPr sz="7520" b="1"/>
            </a:lvl5pPr>
            <a:lvl6pPr marL="10744200" indent="0">
              <a:buNone/>
              <a:defRPr sz="7520" b="1"/>
            </a:lvl6pPr>
            <a:lvl7pPr marL="12893040" indent="0">
              <a:buNone/>
              <a:defRPr sz="7520" b="1"/>
            </a:lvl7pPr>
            <a:lvl8pPr marL="15041880" indent="0">
              <a:buNone/>
              <a:defRPr sz="7520" b="1"/>
            </a:lvl8pPr>
            <a:lvl9pPr marL="17190720" indent="0">
              <a:buNone/>
              <a:defRPr sz="7520" b="1"/>
            </a:lvl9pPr>
          </a:lstStyle>
          <a:p>
            <a:pPr lvl="0"/>
            <a:r>
              <a:rPr lang="en-US"/>
              <a:t>Edit Master text styles</a:t>
            </a:r>
          </a:p>
        </p:txBody>
      </p:sp>
      <p:sp>
        <p:nvSpPr>
          <p:cNvPr id="6" name="Content Placeholder 5"/>
          <p:cNvSpPr>
            <a:spLocks noGrp="1"/>
          </p:cNvSpPr>
          <p:nvPr>
            <p:ph sz="quarter" idx="4"/>
          </p:nvPr>
        </p:nvSpPr>
        <p:spPr>
          <a:xfrm>
            <a:off x="21757007" y="15698470"/>
            <a:ext cx="18270738" cy="2309008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4F87E47-0036-4A6D-BE59-35D091FDEBAC}" type="datetimeFigureOut">
              <a:rPr lang="pt-BR" smtClean="0"/>
              <a:t>16/02/2019</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2097991F-3FBA-484A-B9EB-EE30639DA188}" type="slidenum">
              <a:rPr lang="pt-BR" smtClean="0"/>
              <a:t>‹#›</a:t>
            </a:fld>
            <a:endParaRPr lang="pt-BR"/>
          </a:p>
        </p:txBody>
      </p:sp>
    </p:spTree>
    <p:extLst>
      <p:ext uri="{BB962C8B-B14F-4D97-AF65-F5344CB8AC3E}">
        <p14:creationId xmlns:p14="http://schemas.microsoft.com/office/powerpoint/2010/main" val="105107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4F87E47-0036-4A6D-BE59-35D091FDEBAC}" type="datetimeFigureOut">
              <a:rPr lang="pt-BR" smtClean="0"/>
              <a:t>16/02/2019</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2097991F-3FBA-484A-B9EB-EE30639DA188}" type="slidenum">
              <a:rPr lang="pt-BR" smtClean="0"/>
              <a:t>‹#›</a:t>
            </a:fld>
            <a:endParaRPr lang="pt-BR"/>
          </a:p>
        </p:txBody>
      </p:sp>
    </p:spTree>
    <p:extLst>
      <p:ext uri="{BB962C8B-B14F-4D97-AF65-F5344CB8AC3E}">
        <p14:creationId xmlns:p14="http://schemas.microsoft.com/office/powerpoint/2010/main" val="338464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F87E47-0036-4A6D-BE59-35D091FDEBAC}" type="datetimeFigureOut">
              <a:rPr lang="pt-BR" smtClean="0"/>
              <a:t>16/02/2019</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2097991F-3FBA-484A-B9EB-EE30639DA188}" type="slidenum">
              <a:rPr lang="pt-BR" smtClean="0"/>
              <a:t>‹#›</a:t>
            </a:fld>
            <a:endParaRPr lang="pt-BR"/>
          </a:p>
        </p:txBody>
      </p:sp>
    </p:spTree>
    <p:extLst>
      <p:ext uri="{BB962C8B-B14F-4D97-AF65-F5344CB8AC3E}">
        <p14:creationId xmlns:p14="http://schemas.microsoft.com/office/powerpoint/2010/main" val="20524334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60253" y="2865120"/>
            <a:ext cx="13861137" cy="10027920"/>
          </a:xfrm>
        </p:spPr>
        <p:txBody>
          <a:bodyPr anchor="b"/>
          <a:lstStyle>
            <a:lvl1pPr>
              <a:defRPr sz="15040"/>
            </a:lvl1pPr>
          </a:lstStyle>
          <a:p>
            <a:r>
              <a:rPr lang="en-US"/>
              <a:t>Click to edit Master title style</a:t>
            </a:r>
            <a:endParaRPr lang="en-US" dirty="0"/>
          </a:p>
        </p:txBody>
      </p:sp>
      <p:sp>
        <p:nvSpPr>
          <p:cNvPr id="3" name="Content Placeholder 2"/>
          <p:cNvSpPr>
            <a:spLocks noGrp="1"/>
          </p:cNvSpPr>
          <p:nvPr>
            <p:ph idx="1"/>
          </p:nvPr>
        </p:nvSpPr>
        <p:spPr>
          <a:xfrm>
            <a:off x="18270738" y="6187873"/>
            <a:ext cx="21757005" cy="30541383"/>
          </a:xfrm>
        </p:spPr>
        <p:txBody>
          <a:bodyPr/>
          <a:lstStyle>
            <a:lvl1pPr>
              <a:defRPr sz="15040"/>
            </a:lvl1pPr>
            <a:lvl2pPr>
              <a:defRPr sz="13160"/>
            </a:lvl2pPr>
            <a:lvl3pPr>
              <a:defRPr sz="11280"/>
            </a:lvl3pPr>
            <a:lvl4pPr>
              <a:defRPr sz="9400"/>
            </a:lvl4pPr>
            <a:lvl5pPr>
              <a:defRPr sz="9400"/>
            </a:lvl5pPr>
            <a:lvl6pPr>
              <a:defRPr sz="9400"/>
            </a:lvl6pPr>
            <a:lvl7pPr>
              <a:defRPr sz="9400"/>
            </a:lvl7pPr>
            <a:lvl8pPr>
              <a:defRPr sz="9400"/>
            </a:lvl8pPr>
            <a:lvl9pPr>
              <a:defRPr sz="9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960253" y="12893040"/>
            <a:ext cx="13861137" cy="23885951"/>
          </a:xfrm>
        </p:spPr>
        <p:txBody>
          <a:bodyPr/>
          <a:lstStyle>
            <a:lvl1pPr marL="0" indent="0">
              <a:buNone/>
              <a:defRPr sz="7520"/>
            </a:lvl1pPr>
            <a:lvl2pPr marL="2148840" indent="0">
              <a:buNone/>
              <a:defRPr sz="6580"/>
            </a:lvl2pPr>
            <a:lvl3pPr marL="4297680" indent="0">
              <a:buNone/>
              <a:defRPr sz="5640"/>
            </a:lvl3pPr>
            <a:lvl4pPr marL="6446520" indent="0">
              <a:buNone/>
              <a:defRPr sz="4700"/>
            </a:lvl4pPr>
            <a:lvl5pPr marL="8595360" indent="0">
              <a:buNone/>
              <a:defRPr sz="4700"/>
            </a:lvl5pPr>
            <a:lvl6pPr marL="10744200" indent="0">
              <a:buNone/>
              <a:defRPr sz="4700"/>
            </a:lvl6pPr>
            <a:lvl7pPr marL="12893040" indent="0">
              <a:buNone/>
              <a:defRPr sz="4700"/>
            </a:lvl7pPr>
            <a:lvl8pPr marL="15041880" indent="0">
              <a:buNone/>
              <a:defRPr sz="4700"/>
            </a:lvl8pPr>
            <a:lvl9pPr marL="17190720" indent="0">
              <a:buNone/>
              <a:defRPr sz="4700"/>
            </a:lvl9pPr>
          </a:lstStyle>
          <a:p>
            <a:pPr lvl="0"/>
            <a:r>
              <a:rPr lang="en-US"/>
              <a:t>Edit Master text styles</a:t>
            </a:r>
          </a:p>
        </p:txBody>
      </p:sp>
      <p:sp>
        <p:nvSpPr>
          <p:cNvPr id="5" name="Date Placeholder 4"/>
          <p:cNvSpPr>
            <a:spLocks noGrp="1"/>
          </p:cNvSpPr>
          <p:nvPr>
            <p:ph type="dt" sz="half" idx="10"/>
          </p:nvPr>
        </p:nvSpPr>
        <p:spPr/>
        <p:txBody>
          <a:bodyPr/>
          <a:lstStyle/>
          <a:p>
            <a:fld id="{74F87E47-0036-4A6D-BE59-35D091FDEBAC}" type="datetimeFigureOut">
              <a:rPr lang="pt-BR" smtClean="0"/>
              <a:t>16/02/2019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097991F-3FBA-484A-B9EB-EE30639DA188}" type="slidenum">
              <a:rPr lang="pt-BR" smtClean="0"/>
              <a:t>‹#›</a:t>
            </a:fld>
            <a:endParaRPr lang="pt-BR"/>
          </a:p>
        </p:txBody>
      </p:sp>
    </p:spTree>
    <p:extLst>
      <p:ext uri="{BB962C8B-B14F-4D97-AF65-F5344CB8AC3E}">
        <p14:creationId xmlns:p14="http://schemas.microsoft.com/office/powerpoint/2010/main" val="2870009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960253" y="2865120"/>
            <a:ext cx="13861137" cy="10027920"/>
          </a:xfrm>
        </p:spPr>
        <p:txBody>
          <a:bodyPr anchor="b"/>
          <a:lstStyle>
            <a:lvl1pPr>
              <a:defRPr sz="1504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270738" y="6187873"/>
            <a:ext cx="21757005" cy="30541383"/>
          </a:xfrm>
        </p:spPr>
        <p:txBody>
          <a:bodyPr anchor="t"/>
          <a:lstStyle>
            <a:lvl1pPr marL="0" indent="0">
              <a:buNone/>
              <a:defRPr sz="15040"/>
            </a:lvl1pPr>
            <a:lvl2pPr marL="2148840" indent="0">
              <a:buNone/>
              <a:defRPr sz="13160"/>
            </a:lvl2pPr>
            <a:lvl3pPr marL="4297680" indent="0">
              <a:buNone/>
              <a:defRPr sz="11280"/>
            </a:lvl3pPr>
            <a:lvl4pPr marL="6446520" indent="0">
              <a:buNone/>
              <a:defRPr sz="9400"/>
            </a:lvl4pPr>
            <a:lvl5pPr marL="8595360" indent="0">
              <a:buNone/>
              <a:defRPr sz="9400"/>
            </a:lvl5pPr>
            <a:lvl6pPr marL="10744200" indent="0">
              <a:buNone/>
              <a:defRPr sz="9400"/>
            </a:lvl6pPr>
            <a:lvl7pPr marL="12893040" indent="0">
              <a:buNone/>
              <a:defRPr sz="9400"/>
            </a:lvl7pPr>
            <a:lvl8pPr marL="15041880" indent="0">
              <a:buNone/>
              <a:defRPr sz="9400"/>
            </a:lvl8pPr>
            <a:lvl9pPr marL="17190720" indent="0">
              <a:buNone/>
              <a:defRPr sz="9400"/>
            </a:lvl9pPr>
          </a:lstStyle>
          <a:p>
            <a:r>
              <a:rPr lang="en-US"/>
              <a:t>Click icon to add picture</a:t>
            </a:r>
            <a:endParaRPr lang="en-US" dirty="0"/>
          </a:p>
        </p:txBody>
      </p:sp>
      <p:sp>
        <p:nvSpPr>
          <p:cNvPr id="4" name="Text Placeholder 3"/>
          <p:cNvSpPr>
            <a:spLocks noGrp="1"/>
          </p:cNvSpPr>
          <p:nvPr>
            <p:ph type="body" sz="half" idx="2"/>
          </p:nvPr>
        </p:nvSpPr>
        <p:spPr>
          <a:xfrm>
            <a:off x="2960253" y="12893040"/>
            <a:ext cx="13861137" cy="23885951"/>
          </a:xfrm>
        </p:spPr>
        <p:txBody>
          <a:bodyPr/>
          <a:lstStyle>
            <a:lvl1pPr marL="0" indent="0">
              <a:buNone/>
              <a:defRPr sz="7520"/>
            </a:lvl1pPr>
            <a:lvl2pPr marL="2148840" indent="0">
              <a:buNone/>
              <a:defRPr sz="6580"/>
            </a:lvl2pPr>
            <a:lvl3pPr marL="4297680" indent="0">
              <a:buNone/>
              <a:defRPr sz="5640"/>
            </a:lvl3pPr>
            <a:lvl4pPr marL="6446520" indent="0">
              <a:buNone/>
              <a:defRPr sz="4700"/>
            </a:lvl4pPr>
            <a:lvl5pPr marL="8595360" indent="0">
              <a:buNone/>
              <a:defRPr sz="4700"/>
            </a:lvl5pPr>
            <a:lvl6pPr marL="10744200" indent="0">
              <a:buNone/>
              <a:defRPr sz="4700"/>
            </a:lvl6pPr>
            <a:lvl7pPr marL="12893040" indent="0">
              <a:buNone/>
              <a:defRPr sz="4700"/>
            </a:lvl7pPr>
            <a:lvl8pPr marL="15041880" indent="0">
              <a:buNone/>
              <a:defRPr sz="4700"/>
            </a:lvl8pPr>
            <a:lvl9pPr marL="17190720" indent="0">
              <a:buNone/>
              <a:defRPr sz="4700"/>
            </a:lvl9pPr>
          </a:lstStyle>
          <a:p>
            <a:pPr lvl="0"/>
            <a:r>
              <a:rPr lang="en-US"/>
              <a:t>Edit Master text styles</a:t>
            </a:r>
          </a:p>
        </p:txBody>
      </p:sp>
      <p:sp>
        <p:nvSpPr>
          <p:cNvPr id="5" name="Date Placeholder 4"/>
          <p:cNvSpPr>
            <a:spLocks noGrp="1"/>
          </p:cNvSpPr>
          <p:nvPr>
            <p:ph type="dt" sz="half" idx="10"/>
          </p:nvPr>
        </p:nvSpPr>
        <p:spPr/>
        <p:txBody>
          <a:bodyPr/>
          <a:lstStyle/>
          <a:p>
            <a:fld id="{74F87E47-0036-4A6D-BE59-35D091FDEBAC}" type="datetimeFigureOut">
              <a:rPr lang="pt-BR" smtClean="0"/>
              <a:t>16/02/2019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2097991F-3FBA-484A-B9EB-EE30639DA188}" type="slidenum">
              <a:rPr lang="pt-BR" smtClean="0"/>
              <a:t>‹#›</a:t>
            </a:fld>
            <a:endParaRPr lang="pt-BR"/>
          </a:p>
        </p:txBody>
      </p:sp>
    </p:spTree>
    <p:extLst>
      <p:ext uri="{BB962C8B-B14F-4D97-AF65-F5344CB8AC3E}">
        <p14:creationId xmlns:p14="http://schemas.microsoft.com/office/powerpoint/2010/main" val="4083976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954655" y="2288126"/>
            <a:ext cx="37067490" cy="830686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954655" y="11440583"/>
            <a:ext cx="37067490" cy="2726838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954655" y="39833136"/>
            <a:ext cx="9669780" cy="2288117"/>
          </a:xfrm>
          <a:prstGeom prst="rect">
            <a:avLst/>
          </a:prstGeom>
        </p:spPr>
        <p:txBody>
          <a:bodyPr vert="horz" lIns="91440" tIns="45720" rIns="91440" bIns="45720" rtlCol="0" anchor="ctr"/>
          <a:lstStyle>
            <a:lvl1pPr algn="l">
              <a:defRPr sz="5640">
                <a:solidFill>
                  <a:schemeClr val="tx1">
                    <a:tint val="75000"/>
                  </a:schemeClr>
                </a:solidFill>
              </a:defRPr>
            </a:lvl1pPr>
          </a:lstStyle>
          <a:p>
            <a:fld id="{74F87E47-0036-4A6D-BE59-35D091FDEBAC}" type="datetimeFigureOut">
              <a:rPr lang="pt-BR" smtClean="0"/>
              <a:t>16/02/2019</a:t>
            </a:fld>
            <a:endParaRPr lang="pt-BR"/>
          </a:p>
        </p:txBody>
      </p:sp>
      <p:sp>
        <p:nvSpPr>
          <p:cNvPr id="5" name="Footer Placeholder 4"/>
          <p:cNvSpPr>
            <a:spLocks noGrp="1"/>
          </p:cNvSpPr>
          <p:nvPr>
            <p:ph type="ftr" sz="quarter" idx="3"/>
          </p:nvPr>
        </p:nvSpPr>
        <p:spPr>
          <a:xfrm>
            <a:off x="14236065" y="39833136"/>
            <a:ext cx="14504670" cy="2288117"/>
          </a:xfrm>
          <a:prstGeom prst="rect">
            <a:avLst/>
          </a:prstGeom>
        </p:spPr>
        <p:txBody>
          <a:bodyPr vert="horz" lIns="91440" tIns="45720" rIns="91440" bIns="45720" rtlCol="0" anchor="ctr"/>
          <a:lstStyle>
            <a:lvl1pPr algn="ctr">
              <a:defRPr sz="5640">
                <a:solidFill>
                  <a:schemeClr val="tx1">
                    <a:tint val="75000"/>
                  </a:schemeClr>
                </a:solidFill>
              </a:defRPr>
            </a:lvl1pPr>
          </a:lstStyle>
          <a:p>
            <a:endParaRPr lang="pt-BR"/>
          </a:p>
        </p:txBody>
      </p:sp>
      <p:sp>
        <p:nvSpPr>
          <p:cNvPr id="6" name="Slide Number Placeholder 5"/>
          <p:cNvSpPr>
            <a:spLocks noGrp="1"/>
          </p:cNvSpPr>
          <p:nvPr>
            <p:ph type="sldNum" sz="quarter" idx="4"/>
          </p:nvPr>
        </p:nvSpPr>
        <p:spPr>
          <a:xfrm>
            <a:off x="30352365" y="39833136"/>
            <a:ext cx="9669780" cy="2288117"/>
          </a:xfrm>
          <a:prstGeom prst="rect">
            <a:avLst/>
          </a:prstGeom>
        </p:spPr>
        <p:txBody>
          <a:bodyPr vert="horz" lIns="91440" tIns="45720" rIns="91440" bIns="45720" rtlCol="0" anchor="ctr"/>
          <a:lstStyle>
            <a:lvl1pPr algn="r">
              <a:defRPr sz="5640">
                <a:solidFill>
                  <a:schemeClr val="tx1">
                    <a:tint val="75000"/>
                  </a:schemeClr>
                </a:solidFill>
              </a:defRPr>
            </a:lvl1pPr>
          </a:lstStyle>
          <a:p>
            <a:fld id="{2097991F-3FBA-484A-B9EB-EE30639DA188}" type="slidenum">
              <a:rPr lang="pt-BR" smtClean="0"/>
              <a:t>‹#›</a:t>
            </a:fld>
            <a:endParaRPr lang="pt-BR"/>
          </a:p>
        </p:txBody>
      </p:sp>
    </p:spTree>
    <p:extLst>
      <p:ext uri="{BB962C8B-B14F-4D97-AF65-F5344CB8AC3E}">
        <p14:creationId xmlns:p14="http://schemas.microsoft.com/office/powerpoint/2010/main" val="196358629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4297680" rtl="0" eaLnBrk="1" latinLnBrk="0" hangingPunct="1">
        <a:lnSpc>
          <a:spcPct val="90000"/>
        </a:lnSpc>
        <a:spcBef>
          <a:spcPct val="0"/>
        </a:spcBef>
        <a:buNone/>
        <a:defRPr sz="20680" kern="1200">
          <a:solidFill>
            <a:schemeClr val="tx1"/>
          </a:solidFill>
          <a:latin typeface="+mj-lt"/>
          <a:ea typeface="+mj-ea"/>
          <a:cs typeface="+mj-cs"/>
        </a:defRPr>
      </a:lvl1pPr>
    </p:titleStyle>
    <p:bodyStyle>
      <a:lvl1pPr marL="1074420" indent="-1074420" algn="l" defTabSz="4297680" rtl="0" eaLnBrk="1" latinLnBrk="0" hangingPunct="1">
        <a:lnSpc>
          <a:spcPct val="90000"/>
        </a:lnSpc>
        <a:spcBef>
          <a:spcPts val="4700"/>
        </a:spcBef>
        <a:buFont typeface="Arial" panose="020B0604020202020204" pitchFamily="34" charset="0"/>
        <a:buChar char="•"/>
        <a:defRPr sz="13160" kern="1200">
          <a:solidFill>
            <a:schemeClr val="tx1"/>
          </a:solidFill>
          <a:latin typeface="+mn-lt"/>
          <a:ea typeface="+mn-ea"/>
          <a:cs typeface="+mn-cs"/>
        </a:defRPr>
      </a:lvl1pPr>
      <a:lvl2pPr marL="3223260" indent="-1074420" algn="l" defTabSz="4297680" rtl="0" eaLnBrk="1" latinLnBrk="0" hangingPunct="1">
        <a:lnSpc>
          <a:spcPct val="90000"/>
        </a:lnSpc>
        <a:spcBef>
          <a:spcPts val="2350"/>
        </a:spcBef>
        <a:buFont typeface="Arial" panose="020B0604020202020204" pitchFamily="34" charset="0"/>
        <a:buChar char="•"/>
        <a:defRPr sz="11280" kern="1200">
          <a:solidFill>
            <a:schemeClr val="tx1"/>
          </a:solidFill>
          <a:latin typeface="+mn-lt"/>
          <a:ea typeface="+mn-ea"/>
          <a:cs typeface="+mn-cs"/>
        </a:defRPr>
      </a:lvl2pPr>
      <a:lvl3pPr marL="5372100" indent="-1074420" algn="l" defTabSz="4297680" rtl="0" eaLnBrk="1" latinLnBrk="0" hangingPunct="1">
        <a:lnSpc>
          <a:spcPct val="90000"/>
        </a:lnSpc>
        <a:spcBef>
          <a:spcPts val="2350"/>
        </a:spcBef>
        <a:buFont typeface="Arial" panose="020B0604020202020204" pitchFamily="34" charset="0"/>
        <a:buChar char="•"/>
        <a:defRPr sz="9400" kern="1200">
          <a:solidFill>
            <a:schemeClr val="tx1"/>
          </a:solidFill>
          <a:latin typeface="+mn-lt"/>
          <a:ea typeface="+mn-ea"/>
          <a:cs typeface="+mn-cs"/>
        </a:defRPr>
      </a:lvl3pPr>
      <a:lvl4pPr marL="7520940" indent="-1074420" algn="l" defTabSz="4297680" rtl="0" eaLnBrk="1" latinLnBrk="0" hangingPunct="1">
        <a:lnSpc>
          <a:spcPct val="90000"/>
        </a:lnSpc>
        <a:spcBef>
          <a:spcPts val="2350"/>
        </a:spcBef>
        <a:buFont typeface="Arial" panose="020B0604020202020204" pitchFamily="34" charset="0"/>
        <a:buChar char="•"/>
        <a:defRPr sz="8460" kern="1200">
          <a:solidFill>
            <a:schemeClr val="tx1"/>
          </a:solidFill>
          <a:latin typeface="+mn-lt"/>
          <a:ea typeface="+mn-ea"/>
          <a:cs typeface="+mn-cs"/>
        </a:defRPr>
      </a:lvl4pPr>
      <a:lvl5pPr marL="9669780" indent="-1074420" algn="l" defTabSz="4297680" rtl="0" eaLnBrk="1" latinLnBrk="0" hangingPunct="1">
        <a:lnSpc>
          <a:spcPct val="90000"/>
        </a:lnSpc>
        <a:spcBef>
          <a:spcPts val="2350"/>
        </a:spcBef>
        <a:buFont typeface="Arial" panose="020B0604020202020204" pitchFamily="34" charset="0"/>
        <a:buChar char="•"/>
        <a:defRPr sz="8460" kern="1200">
          <a:solidFill>
            <a:schemeClr val="tx1"/>
          </a:solidFill>
          <a:latin typeface="+mn-lt"/>
          <a:ea typeface="+mn-ea"/>
          <a:cs typeface="+mn-cs"/>
        </a:defRPr>
      </a:lvl5pPr>
      <a:lvl6pPr marL="11818620" indent="-1074420" algn="l" defTabSz="4297680" rtl="0" eaLnBrk="1" latinLnBrk="0" hangingPunct="1">
        <a:lnSpc>
          <a:spcPct val="90000"/>
        </a:lnSpc>
        <a:spcBef>
          <a:spcPts val="2350"/>
        </a:spcBef>
        <a:buFont typeface="Arial" panose="020B0604020202020204" pitchFamily="34" charset="0"/>
        <a:buChar char="•"/>
        <a:defRPr sz="8460" kern="1200">
          <a:solidFill>
            <a:schemeClr val="tx1"/>
          </a:solidFill>
          <a:latin typeface="+mn-lt"/>
          <a:ea typeface="+mn-ea"/>
          <a:cs typeface="+mn-cs"/>
        </a:defRPr>
      </a:lvl6pPr>
      <a:lvl7pPr marL="13967460" indent="-1074420" algn="l" defTabSz="4297680" rtl="0" eaLnBrk="1" latinLnBrk="0" hangingPunct="1">
        <a:lnSpc>
          <a:spcPct val="90000"/>
        </a:lnSpc>
        <a:spcBef>
          <a:spcPts val="2350"/>
        </a:spcBef>
        <a:buFont typeface="Arial" panose="020B0604020202020204" pitchFamily="34" charset="0"/>
        <a:buChar char="•"/>
        <a:defRPr sz="8460" kern="1200">
          <a:solidFill>
            <a:schemeClr val="tx1"/>
          </a:solidFill>
          <a:latin typeface="+mn-lt"/>
          <a:ea typeface="+mn-ea"/>
          <a:cs typeface="+mn-cs"/>
        </a:defRPr>
      </a:lvl7pPr>
      <a:lvl8pPr marL="16116300" indent="-1074420" algn="l" defTabSz="4297680" rtl="0" eaLnBrk="1" latinLnBrk="0" hangingPunct="1">
        <a:lnSpc>
          <a:spcPct val="90000"/>
        </a:lnSpc>
        <a:spcBef>
          <a:spcPts val="2350"/>
        </a:spcBef>
        <a:buFont typeface="Arial" panose="020B0604020202020204" pitchFamily="34" charset="0"/>
        <a:buChar char="•"/>
        <a:defRPr sz="8460" kern="1200">
          <a:solidFill>
            <a:schemeClr val="tx1"/>
          </a:solidFill>
          <a:latin typeface="+mn-lt"/>
          <a:ea typeface="+mn-ea"/>
          <a:cs typeface="+mn-cs"/>
        </a:defRPr>
      </a:lvl8pPr>
      <a:lvl9pPr marL="18265140" indent="-1074420" algn="l" defTabSz="4297680" rtl="0" eaLnBrk="1" latinLnBrk="0" hangingPunct="1">
        <a:lnSpc>
          <a:spcPct val="90000"/>
        </a:lnSpc>
        <a:spcBef>
          <a:spcPts val="2350"/>
        </a:spcBef>
        <a:buFont typeface="Arial" panose="020B0604020202020204" pitchFamily="34" charset="0"/>
        <a:buChar char="•"/>
        <a:defRPr sz="8460" kern="1200">
          <a:solidFill>
            <a:schemeClr val="tx1"/>
          </a:solidFill>
          <a:latin typeface="+mn-lt"/>
          <a:ea typeface="+mn-ea"/>
          <a:cs typeface="+mn-cs"/>
        </a:defRPr>
      </a:lvl9pPr>
    </p:bodyStyle>
    <p:otherStyle>
      <a:defPPr>
        <a:defRPr lang="en-US"/>
      </a:defPPr>
      <a:lvl1pPr marL="0" algn="l" defTabSz="4297680" rtl="0" eaLnBrk="1" latinLnBrk="0" hangingPunct="1">
        <a:defRPr sz="8460" kern="1200">
          <a:solidFill>
            <a:schemeClr val="tx1"/>
          </a:solidFill>
          <a:latin typeface="+mn-lt"/>
          <a:ea typeface="+mn-ea"/>
          <a:cs typeface="+mn-cs"/>
        </a:defRPr>
      </a:lvl1pPr>
      <a:lvl2pPr marL="2148840" algn="l" defTabSz="4297680" rtl="0" eaLnBrk="1" latinLnBrk="0" hangingPunct="1">
        <a:defRPr sz="8460" kern="1200">
          <a:solidFill>
            <a:schemeClr val="tx1"/>
          </a:solidFill>
          <a:latin typeface="+mn-lt"/>
          <a:ea typeface="+mn-ea"/>
          <a:cs typeface="+mn-cs"/>
        </a:defRPr>
      </a:lvl2pPr>
      <a:lvl3pPr marL="4297680" algn="l" defTabSz="4297680" rtl="0" eaLnBrk="1" latinLnBrk="0" hangingPunct="1">
        <a:defRPr sz="8460" kern="1200">
          <a:solidFill>
            <a:schemeClr val="tx1"/>
          </a:solidFill>
          <a:latin typeface="+mn-lt"/>
          <a:ea typeface="+mn-ea"/>
          <a:cs typeface="+mn-cs"/>
        </a:defRPr>
      </a:lvl3pPr>
      <a:lvl4pPr marL="6446520" algn="l" defTabSz="4297680" rtl="0" eaLnBrk="1" latinLnBrk="0" hangingPunct="1">
        <a:defRPr sz="8460" kern="1200">
          <a:solidFill>
            <a:schemeClr val="tx1"/>
          </a:solidFill>
          <a:latin typeface="+mn-lt"/>
          <a:ea typeface="+mn-ea"/>
          <a:cs typeface="+mn-cs"/>
        </a:defRPr>
      </a:lvl4pPr>
      <a:lvl5pPr marL="8595360" algn="l" defTabSz="4297680" rtl="0" eaLnBrk="1" latinLnBrk="0" hangingPunct="1">
        <a:defRPr sz="8460" kern="1200">
          <a:solidFill>
            <a:schemeClr val="tx1"/>
          </a:solidFill>
          <a:latin typeface="+mn-lt"/>
          <a:ea typeface="+mn-ea"/>
          <a:cs typeface="+mn-cs"/>
        </a:defRPr>
      </a:lvl5pPr>
      <a:lvl6pPr marL="10744200" algn="l" defTabSz="4297680" rtl="0" eaLnBrk="1" latinLnBrk="0" hangingPunct="1">
        <a:defRPr sz="8460" kern="1200">
          <a:solidFill>
            <a:schemeClr val="tx1"/>
          </a:solidFill>
          <a:latin typeface="+mn-lt"/>
          <a:ea typeface="+mn-ea"/>
          <a:cs typeface="+mn-cs"/>
        </a:defRPr>
      </a:lvl6pPr>
      <a:lvl7pPr marL="12893040" algn="l" defTabSz="4297680" rtl="0" eaLnBrk="1" latinLnBrk="0" hangingPunct="1">
        <a:defRPr sz="8460" kern="1200">
          <a:solidFill>
            <a:schemeClr val="tx1"/>
          </a:solidFill>
          <a:latin typeface="+mn-lt"/>
          <a:ea typeface="+mn-ea"/>
          <a:cs typeface="+mn-cs"/>
        </a:defRPr>
      </a:lvl7pPr>
      <a:lvl8pPr marL="15041880" algn="l" defTabSz="4297680" rtl="0" eaLnBrk="1" latinLnBrk="0" hangingPunct="1">
        <a:defRPr sz="8460" kern="1200">
          <a:solidFill>
            <a:schemeClr val="tx1"/>
          </a:solidFill>
          <a:latin typeface="+mn-lt"/>
          <a:ea typeface="+mn-ea"/>
          <a:cs typeface="+mn-cs"/>
        </a:defRPr>
      </a:lvl8pPr>
      <a:lvl9pPr marL="17190720" algn="l" defTabSz="4297680" rtl="0" eaLnBrk="1" latinLnBrk="0" hangingPunct="1">
        <a:defRPr sz="84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eg"/><Relationship Id="rId13" Type="http://schemas.openxmlformats.org/officeDocument/2006/relationships/image" Target="../media/image12.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jpeg"/><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Figure 6">
            <a:extLst>
              <a:ext uri="{FF2B5EF4-FFF2-40B4-BE49-F238E27FC236}">
                <a16:creationId xmlns:a16="http://schemas.microsoft.com/office/drawing/2014/main" id="{33734F8D-F560-42CF-B804-21192481928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320601" y="12443812"/>
            <a:ext cx="13007773" cy="11750356"/>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a:extLst>
              <a:ext uri="{FF2B5EF4-FFF2-40B4-BE49-F238E27FC236}">
                <a16:creationId xmlns:a16="http://schemas.microsoft.com/office/drawing/2014/main" id="{A4B2AB0B-A51F-426C-8C87-527BD80C65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320601" y="37374324"/>
            <a:ext cx="2381485" cy="2224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a:extLst>
              <a:ext uri="{FF2B5EF4-FFF2-40B4-BE49-F238E27FC236}">
                <a16:creationId xmlns:a16="http://schemas.microsoft.com/office/drawing/2014/main" id="{A0BDF138-1E38-493F-815D-EFAAA2B5BE08}"/>
              </a:ext>
            </a:extLst>
          </p:cNvPr>
          <p:cNvSpPr txBox="1"/>
          <p:nvPr/>
        </p:nvSpPr>
        <p:spPr>
          <a:xfrm>
            <a:off x="6056761" y="1556097"/>
            <a:ext cx="33349155" cy="3347249"/>
          </a:xfrm>
          <a:prstGeom prst="rect">
            <a:avLst/>
          </a:prstGeom>
          <a:noFill/>
        </p:spPr>
        <p:txBody>
          <a:bodyPr wrap="square" lIns="92549" tIns="46274" rIns="92549" bIns="46274" rtlCol="0">
            <a:spAutoFit/>
          </a:bodyPr>
          <a:lstStyle/>
          <a:p>
            <a:pPr algn="ctr"/>
            <a:r>
              <a:rPr lang="en-US" sz="7048" b="1" dirty="0">
                <a:solidFill>
                  <a:schemeClr val="accent5">
                    <a:lumMod val="50000"/>
                  </a:schemeClr>
                </a:solidFill>
                <a:latin typeface="Arial" panose="020B0604020202020204" pitchFamily="34" charset="0"/>
                <a:cs typeface="Arial" panose="020B0604020202020204" pitchFamily="34" charset="0"/>
              </a:rPr>
              <a:t>MICROBIAL COMMUNITIES FROM MANGROVES SOIL AND THE INFLUENCE OF CONVERSION TO SHRIMP PONDS ON CARBON STOCK AND GREENHOUSE GAS EMISSIONS</a:t>
            </a:r>
            <a:endParaRPr lang="pt-BR" sz="3613" i="1" dirty="0">
              <a:latin typeface="Arial" panose="020B0604020202020204" pitchFamily="34" charset="0"/>
              <a:cs typeface="Arial" panose="020B0604020202020204" pitchFamily="34" charset="0"/>
            </a:endParaRPr>
          </a:p>
        </p:txBody>
      </p:sp>
      <p:sp>
        <p:nvSpPr>
          <p:cNvPr id="6" name="TextBox 3">
            <a:extLst>
              <a:ext uri="{FF2B5EF4-FFF2-40B4-BE49-F238E27FC236}">
                <a16:creationId xmlns:a16="http://schemas.microsoft.com/office/drawing/2014/main" id="{89B26621-A6B7-4A3C-BD40-32F7F436C31D}"/>
              </a:ext>
            </a:extLst>
          </p:cNvPr>
          <p:cNvSpPr txBox="1"/>
          <p:nvPr/>
        </p:nvSpPr>
        <p:spPr>
          <a:xfrm>
            <a:off x="1238922" y="5344110"/>
            <a:ext cx="39947178" cy="6060471"/>
          </a:xfrm>
          <a:prstGeom prst="rect">
            <a:avLst/>
          </a:prstGeom>
          <a:noFill/>
        </p:spPr>
        <p:txBody>
          <a:bodyPr wrap="square" lIns="92549" tIns="46274" rIns="92549" bIns="46274" rtlCol="0">
            <a:spAutoFit/>
          </a:bodyPr>
          <a:lstStyle/>
          <a:p>
            <a:pPr algn="just"/>
            <a:r>
              <a:rPr lang="pt-BR" sz="3525" dirty="0">
                <a:latin typeface="Arial" panose="020B0604020202020204" pitchFamily="34" charset="0"/>
                <a:cs typeface="Arial" panose="020B0604020202020204" pitchFamily="34" charset="0"/>
              </a:rPr>
              <a:t>Marcus Vinicius Canário Viana</a:t>
            </a:r>
            <a:r>
              <a:rPr lang="en-US" sz="3525" b="1" baseline="30000" dirty="0">
                <a:latin typeface="Arial" panose="020B0604020202020204" pitchFamily="34" charset="0"/>
                <a:cs typeface="Arial" panose="020B0604020202020204" pitchFamily="34" charset="0"/>
              </a:rPr>
              <a:t>1,2</a:t>
            </a:r>
            <a:r>
              <a:rPr lang="pt-BR" sz="3525" dirty="0">
                <a:latin typeface="Arial" panose="020B0604020202020204" pitchFamily="34" charset="0"/>
                <a:cs typeface="Arial" panose="020B0604020202020204" pitchFamily="34" charset="0"/>
              </a:rPr>
              <a:t>*, </a:t>
            </a:r>
            <a:r>
              <a:rPr lang="pt-BR" sz="3525" dirty="0" err="1">
                <a:latin typeface="Arial" panose="020B0604020202020204" pitchFamily="34" charset="0"/>
                <a:cs typeface="Arial" panose="020B0604020202020204" pitchFamily="34" charset="0"/>
              </a:rPr>
              <a:t>Madangchanok</a:t>
            </a:r>
            <a:r>
              <a:rPr lang="pt-BR" sz="3525" dirty="0">
                <a:latin typeface="Arial" panose="020B0604020202020204" pitchFamily="34" charset="0"/>
                <a:cs typeface="Arial" panose="020B0604020202020204" pitchFamily="34" charset="0"/>
              </a:rPr>
              <a:t> </a:t>
            </a:r>
            <a:r>
              <a:rPr lang="pt-BR" sz="3525" dirty="0" err="1">
                <a:latin typeface="Arial" panose="020B0604020202020204" pitchFamily="34" charset="0"/>
                <a:cs typeface="Arial" panose="020B0604020202020204" pitchFamily="34" charset="0"/>
              </a:rPr>
              <a:t>Imchen</a:t>
            </a:r>
            <a:r>
              <a:rPr lang="en-US" sz="3525" b="1" baseline="30000" dirty="0">
                <a:latin typeface="Arial" panose="020B0604020202020204" pitchFamily="34" charset="0"/>
                <a:cs typeface="Arial" panose="020B0604020202020204" pitchFamily="34" charset="0"/>
              </a:rPr>
              <a:t>3</a:t>
            </a:r>
            <a:r>
              <a:rPr lang="pt-BR" sz="3525" dirty="0">
                <a:latin typeface="Arial" panose="020B0604020202020204" pitchFamily="34" charset="0"/>
                <a:cs typeface="Arial" panose="020B0604020202020204" pitchFamily="34" charset="0"/>
              </a:rPr>
              <a:t>, </a:t>
            </a:r>
            <a:r>
              <a:rPr lang="pt-BR" sz="3525" dirty="0" err="1">
                <a:latin typeface="Arial" panose="020B0604020202020204" pitchFamily="34" charset="0"/>
                <a:cs typeface="Arial" panose="020B0604020202020204" pitchFamily="34" charset="0"/>
              </a:rPr>
              <a:t>Ranjith</a:t>
            </a:r>
            <a:r>
              <a:rPr lang="pt-BR" sz="3525" dirty="0">
                <a:latin typeface="Arial" panose="020B0604020202020204" pitchFamily="34" charset="0"/>
                <a:cs typeface="Arial" panose="020B0604020202020204" pitchFamily="34" charset="0"/>
              </a:rPr>
              <a:t> </a:t>
            </a:r>
            <a:r>
              <a:rPr lang="pt-BR" sz="3525" dirty="0" err="1">
                <a:latin typeface="Arial" panose="020B0604020202020204" pitchFamily="34" charset="0"/>
                <a:cs typeface="Arial" panose="020B0604020202020204" pitchFamily="34" charset="0"/>
              </a:rPr>
              <a:t>Kumavath</a:t>
            </a:r>
            <a:r>
              <a:rPr lang="en-US" sz="3525" b="1" baseline="30000" dirty="0">
                <a:latin typeface="Arial" panose="020B0604020202020204" pitchFamily="34" charset="0"/>
                <a:cs typeface="Arial" panose="020B0604020202020204" pitchFamily="34" charset="0"/>
              </a:rPr>
              <a:t>3</a:t>
            </a:r>
            <a:r>
              <a:rPr lang="pt-BR" sz="3525" dirty="0">
                <a:latin typeface="Arial" panose="020B0604020202020204" pitchFamily="34" charset="0"/>
                <a:cs typeface="Arial" panose="020B0604020202020204" pitchFamily="34" charset="0"/>
              </a:rPr>
              <a:t>, Debmalya Barh</a:t>
            </a:r>
            <a:r>
              <a:rPr lang="en-US" sz="3525" b="1" baseline="30000" dirty="0">
                <a:latin typeface="Arial" panose="020B0604020202020204" pitchFamily="34" charset="0"/>
                <a:cs typeface="Arial" panose="020B0604020202020204" pitchFamily="34" charset="0"/>
              </a:rPr>
              <a:t>1,4,5</a:t>
            </a:r>
            <a:r>
              <a:rPr lang="pt-BR" sz="3525" dirty="0">
                <a:latin typeface="Arial" panose="020B0604020202020204" pitchFamily="34" charset="0"/>
                <a:cs typeface="Arial" panose="020B0604020202020204" pitchFamily="34" charset="0"/>
              </a:rPr>
              <a:t>, Aline Vaz</a:t>
            </a:r>
            <a:r>
              <a:rPr lang="en-US" sz="3525" b="1" baseline="30000" dirty="0">
                <a:latin typeface="Arial" panose="020B0604020202020204" pitchFamily="34" charset="0"/>
                <a:cs typeface="Arial" panose="020B0604020202020204" pitchFamily="34" charset="0"/>
              </a:rPr>
              <a:t>6</a:t>
            </a:r>
            <a:r>
              <a:rPr lang="pt-BR" sz="3525" dirty="0">
                <a:latin typeface="Arial" panose="020B0604020202020204" pitchFamily="34" charset="0"/>
                <a:cs typeface="Arial" panose="020B0604020202020204" pitchFamily="34" charset="0"/>
              </a:rPr>
              <a:t>, Aristóteles Góes-Neto</a:t>
            </a:r>
            <a:r>
              <a:rPr lang="en-US" sz="3525" b="1" baseline="30000" dirty="0">
                <a:latin typeface="Arial" panose="020B0604020202020204" pitchFamily="34" charset="0"/>
                <a:cs typeface="Arial" panose="020B0604020202020204" pitchFamily="34" charset="0"/>
              </a:rPr>
              <a:t>6</a:t>
            </a:r>
            <a:r>
              <a:rPr lang="pt-BR" sz="3525" dirty="0">
                <a:latin typeface="Arial" panose="020B0604020202020204" pitchFamily="34" charset="0"/>
                <a:cs typeface="Arial" panose="020B0604020202020204" pitchFamily="34" charset="0"/>
              </a:rPr>
              <a:t>, </a:t>
            </a:r>
            <a:r>
              <a:rPr lang="pt-BR" sz="3525" dirty="0" err="1">
                <a:latin typeface="Arial" panose="020B0604020202020204" pitchFamily="34" charset="0"/>
                <a:cs typeface="Arial" panose="020B0604020202020204" pitchFamily="34" charset="0"/>
              </a:rPr>
              <a:t>Sandeep</a:t>
            </a:r>
            <a:r>
              <a:rPr lang="pt-BR" sz="3525" dirty="0">
                <a:latin typeface="Arial" panose="020B0604020202020204" pitchFamily="34" charset="0"/>
                <a:cs typeface="Arial" panose="020B0604020202020204" pitchFamily="34" charset="0"/>
              </a:rPr>
              <a:t> </a:t>
            </a:r>
            <a:r>
              <a:rPr lang="pt-BR" sz="3525" dirty="0" err="1">
                <a:latin typeface="Arial" panose="020B0604020202020204" pitchFamily="34" charset="0"/>
                <a:cs typeface="Arial" panose="020B0604020202020204" pitchFamily="34" charset="0"/>
              </a:rPr>
              <a:t>Tiwari</a:t>
            </a:r>
            <a:r>
              <a:rPr lang="en-US" sz="3525" b="1" baseline="30000" dirty="0">
                <a:latin typeface="Arial" panose="020B0604020202020204" pitchFamily="34" charset="0"/>
                <a:cs typeface="Arial" panose="020B0604020202020204" pitchFamily="34" charset="0"/>
              </a:rPr>
              <a:t>1</a:t>
            </a:r>
            <a:r>
              <a:rPr lang="pt-BR" sz="3525" dirty="0">
                <a:latin typeface="Arial" panose="020B0604020202020204" pitchFamily="34" charset="0"/>
                <a:cs typeface="Arial" panose="020B0604020202020204" pitchFamily="34" charset="0"/>
              </a:rPr>
              <a:t>, </a:t>
            </a:r>
            <a:r>
              <a:rPr lang="pt-BR" sz="3525" dirty="0" err="1">
                <a:latin typeface="Arial" panose="020B0604020202020204" pitchFamily="34" charset="0"/>
                <a:cs typeface="Arial" panose="020B0604020202020204" pitchFamily="34" charset="0"/>
              </a:rPr>
              <a:t>Preetam</a:t>
            </a:r>
            <a:r>
              <a:rPr lang="pt-BR" sz="3525" dirty="0">
                <a:latin typeface="Arial" panose="020B0604020202020204" pitchFamily="34" charset="0"/>
                <a:cs typeface="Arial" panose="020B0604020202020204" pitchFamily="34" charset="0"/>
              </a:rPr>
              <a:t> </a:t>
            </a:r>
            <a:r>
              <a:rPr lang="pt-BR" sz="3525" dirty="0" err="1">
                <a:latin typeface="Arial" panose="020B0604020202020204" pitchFamily="34" charset="0"/>
                <a:cs typeface="Arial" panose="020B0604020202020204" pitchFamily="34" charset="0"/>
              </a:rPr>
              <a:t>Ghosh</a:t>
            </a:r>
            <a:r>
              <a:rPr lang="en-US" sz="3525" b="1" baseline="30000" dirty="0">
                <a:latin typeface="Arial" panose="020B0604020202020204" pitchFamily="34" charset="0"/>
                <a:cs typeface="Arial" panose="020B0604020202020204" pitchFamily="34" charset="0"/>
              </a:rPr>
              <a:t>7</a:t>
            </a:r>
            <a:r>
              <a:rPr lang="pt-BR" sz="3525" dirty="0">
                <a:latin typeface="Arial" panose="020B0604020202020204" pitchFamily="34" charset="0"/>
                <a:cs typeface="Arial" panose="020B0604020202020204" pitchFamily="34" charset="0"/>
              </a:rPr>
              <a:t>, Artur Silva</a:t>
            </a:r>
            <a:r>
              <a:rPr lang="en-US" sz="3525" b="1" baseline="30000" dirty="0">
                <a:latin typeface="Arial" panose="020B0604020202020204" pitchFamily="34" charset="0"/>
                <a:cs typeface="Arial" panose="020B0604020202020204" pitchFamily="34" charset="0"/>
              </a:rPr>
              <a:t>2</a:t>
            </a:r>
            <a:r>
              <a:rPr lang="pt-BR" sz="3525" dirty="0">
                <a:latin typeface="Arial" panose="020B0604020202020204" pitchFamily="34" charset="0"/>
                <a:cs typeface="Arial" panose="020B0604020202020204" pitchFamily="34" charset="0"/>
              </a:rPr>
              <a:t>, Alice R. </a:t>
            </a:r>
            <a:r>
              <a:rPr lang="pt-BR" sz="3525" dirty="0" err="1">
                <a:latin typeface="Arial" panose="020B0604020202020204" pitchFamily="34" charset="0"/>
                <a:cs typeface="Arial" panose="020B0604020202020204" pitchFamily="34" charset="0"/>
              </a:rPr>
              <a:t>Wattam</a:t>
            </a:r>
            <a:r>
              <a:rPr lang="en-US" sz="3525" b="1" baseline="30000" dirty="0">
                <a:latin typeface="Arial" panose="020B0604020202020204" pitchFamily="34" charset="0"/>
                <a:cs typeface="Arial" panose="020B0604020202020204" pitchFamily="34" charset="0"/>
              </a:rPr>
              <a:t>8</a:t>
            </a:r>
            <a:r>
              <a:rPr lang="pt-BR" sz="3525" dirty="0">
                <a:latin typeface="Arial" panose="020B0604020202020204" pitchFamily="34" charset="0"/>
                <a:cs typeface="Arial" panose="020B0604020202020204" pitchFamily="34" charset="0"/>
              </a:rPr>
              <a:t>, </a:t>
            </a:r>
            <a:r>
              <a:rPr lang="pt-BR" sz="3525" dirty="0" err="1">
                <a:latin typeface="Arial" panose="020B0604020202020204" pitchFamily="34" charset="0"/>
                <a:cs typeface="Arial" panose="020B0604020202020204" pitchFamily="34" charset="0"/>
              </a:rPr>
              <a:t>and</a:t>
            </a:r>
            <a:r>
              <a:rPr lang="pt-BR" sz="3525" dirty="0">
                <a:latin typeface="Arial" panose="020B0604020202020204" pitchFamily="34" charset="0"/>
                <a:cs typeface="Arial" panose="020B0604020202020204" pitchFamily="34" charset="0"/>
              </a:rPr>
              <a:t> Vasco Azevedo</a:t>
            </a:r>
            <a:r>
              <a:rPr lang="en-US" sz="3525" b="1" baseline="30000" dirty="0">
                <a:latin typeface="Arial" panose="020B0604020202020204" pitchFamily="34" charset="0"/>
                <a:cs typeface="Arial" panose="020B0604020202020204" pitchFamily="34" charset="0"/>
              </a:rPr>
              <a:t>1</a:t>
            </a:r>
            <a:endParaRPr lang="pt-BR" sz="3525" dirty="0">
              <a:latin typeface="Arial" panose="020B0604020202020204" pitchFamily="34" charset="0"/>
              <a:cs typeface="Arial" panose="020B0604020202020204" pitchFamily="34" charset="0"/>
            </a:endParaRPr>
          </a:p>
          <a:p>
            <a:pPr algn="just"/>
            <a:endParaRPr lang="en-US" sz="3525" dirty="0">
              <a:latin typeface="Arial" panose="020B0604020202020204" pitchFamily="34" charset="0"/>
              <a:cs typeface="Arial" panose="020B0604020202020204" pitchFamily="34" charset="0"/>
            </a:endParaRPr>
          </a:p>
          <a:p>
            <a:pPr algn="just"/>
            <a:r>
              <a:rPr lang="en-US" sz="3525" b="1" baseline="30000" dirty="0">
                <a:latin typeface="Arial" panose="020B0604020202020204" pitchFamily="34" charset="0"/>
                <a:cs typeface="Arial" panose="020B0604020202020204" pitchFamily="34" charset="0"/>
              </a:rPr>
              <a:t>1</a:t>
            </a:r>
            <a:r>
              <a:rPr lang="en-US" sz="3525" b="1" dirty="0">
                <a:latin typeface="Arial" panose="020B0604020202020204" pitchFamily="34" charset="0"/>
                <a:cs typeface="Arial" panose="020B0604020202020204" pitchFamily="34" charset="0"/>
              </a:rPr>
              <a:t>Laboratory of Cellular and Molecular Genetics, Department of General Biology, Institute of Biological Sciences, Federal University of Minas Gerais, Belo Horizonte, Minas Gerais, Brazil; </a:t>
            </a:r>
            <a:r>
              <a:rPr lang="en-US" sz="3525" b="1" baseline="30000" dirty="0">
                <a:latin typeface="Arial" panose="020B0604020202020204" pitchFamily="34" charset="0"/>
                <a:cs typeface="Arial" panose="020B0604020202020204" pitchFamily="34" charset="0"/>
              </a:rPr>
              <a:t>2</a:t>
            </a:r>
            <a:r>
              <a:rPr lang="en-US" sz="3525" b="1" dirty="0">
                <a:latin typeface="Arial" panose="020B0604020202020204" pitchFamily="34" charset="0"/>
                <a:cs typeface="Arial" panose="020B0604020202020204" pitchFamily="34" charset="0"/>
              </a:rPr>
              <a:t>Laboratory of Bioinformatics, Institute of Biological Sciences, Federal University of Pará, </a:t>
            </a:r>
            <a:r>
              <a:rPr lang="en-US" sz="3525" b="1" dirty="0" err="1">
                <a:latin typeface="Arial" panose="020B0604020202020204" pitchFamily="34" charset="0"/>
                <a:cs typeface="Arial" panose="020B0604020202020204" pitchFamily="34" charset="0"/>
              </a:rPr>
              <a:t>Belém</a:t>
            </a:r>
            <a:r>
              <a:rPr lang="en-US" sz="3525" b="1" dirty="0">
                <a:latin typeface="Arial" panose="020B0604020202020204" pitchFamily="34" charset="0"/>
                <a:cs typeface="Arial" panose="020B0604020202020204" pitchFamily="34" charset="0"/>
              </a:rPr>
              <a:t>, Pará, Brazil; </a:t>
            </a:r>
            <a:r>
              <a:rPr lang="en-US" sz="3525" b="1" baseline="30000" dirty="0">
                <a:latin typeface="Arial" panose="020B0604020202020204" pitchFamily="34" charset="0"/>
                <a:cs typeface="Arial" panose="020B0604020202020204" pitchFamily="34" charset="0"/>
              </a:rPr>
              <a:t>3</a:t>
            </a:r>
            <a:r>
              <a:rPr lang="en-US" sz="3525" b="1" dirty="0">
                <a:latin typeface="Arial" panose="020B0604020202020204" pitchFamily="34" charset="0"/>
                <a:cs typeface="Arial" panose="020B0604020202020204" pitchFamily="34" charset="0"/>
              </a:rPr>
              <a:t>Department of Genomic Science, School of Biological Sciences, Central University of Kerala, Kerala, India; </a:t>
            </a:r>
            <a:r>
              <a:rPr lang="en-US" sz="3525" b="1" baseline="30000" dirty="0">
                <a:latin typeface="Arial" panose="020B0604020202020204" pitchFamily="34" charset="0"/>
                <a:cs typeface="Arial" panose="020B0604020202020204" pitchFamily="34" charset="0"/>
              </a:rPr>
              <a:t>4</a:t>
            </a:r>
            <a:r>
              <a:rPr lang="en-US" sz="3525" b="1" dirty="0">
                <a:latin typeface="Arial" panose="020B0604020202020204" pitchFamily="34" charset="0"/>
                <a:cs typeface="Arial" panose="020B0604020202020204" pitchFamily="34" charset="0"/>
              </a:rPr>
              <a:t>Centre for Genomics and Applied Gene Technology, Institute of Integrative Omics and Applied Biotechnology, </a:t>
            </a:r>
            <a:r>
              <a:rPr lang="en-US" sz="3525" b="1" dirty="0" err="1">
                <a:latin typeface="Arial" panose="020B0604020202020204" pitchFamily="34" charset="0"/>
                <a:cs typeface="Arial" panose="020B0604020202020204" pitchFamily="34" charset="0"/>
              </a:rPr>
              <a:t>Nonakuri</a:t>
            </a:r>
            <a:r>
              <a:rPr lang="en-US" sz="3525" b="1" dirty="0">
                <a:latin typeface="Arial" panose="020B0604020202020204" pitchFamily="34" charset="0"/>
                <a:cs typeface="Arial" panose="020B0604020202020204" pitchFamily="34" charset="0"/>
              </a:rPr>
              <a:t>, </a:t>
            </a:r>
            <a:r>
              <a:rPr lang="en-US" sz="3525" b="1" dirty="0" err="1">
                <a:latin typeface="Arial" panose="020B0604020202020204" pitchFamily="34" charset="0"/>
                <a:cs typeface="Arial" panose="020B0604020202020204" pitchFamily="34" charset="0"/>
              </a:rPr>
              <a:t>Purba</a:t>
            </a:r>
            <a:r>
              <a:rPr lang="en-US" sz="3525" b="1" dirty="0">
                <a:latin typeface="Arial" panose="020B0604020202020204" pitchFamily="34" charset="0"/>
                <a:cs typeface="Arial" panose="020B0604020202020204" pitchFamily="34" charset="0"/>
              </a:rPr>
              <a:t> </a:t>
            </a:r>
            <a:r>
              <a:rPr lang="en-US" sz="3525" b="1" dirty="0" err="1">
                <a:latin typeface="Arial" panose="020B0604020202020204" pitchFamily="34" charset="0"/>
                <a:cs typeface="Arial" panose="020B0604020202020204" pitchFamily="34" charset="0"/>
              </a:rPr>
              <a:t>Medinipur</a:t>
            </a:r>
            <a:r>
              <a:rPr lang="en-US" sz="3525" b="1" dirty="0">
                <a:latin typeface="Arial" panose="020B0604020202020204" pitchFamily="34" charset="0"/>
                <a:cs typeface="Arial" panose="020B0604020202020204" pitchFamily="34" charset="0"/>
              </a:rPr>
              <a:t>, West Bengal, India; </a:t>
            </a:r>
            <a:r>
              <a:rPr lang="en-US" sz="3525" b="1" baseline="30000" dirty="0">
                <a:latin typeface="Arial" panose="020B0604020202020204" pitchFamily="34" charset="0"/>
                <a:cs typeface="Arial" panose="020B0604020202020204" pitchFamily="34" charset="0"/>
              </a:rPr>
              <a:t>5</a:t>
            </a:r>
            <a:r>
              <a:rPr lang="en-US" sz="3525" b="1" dirty="0">
                <a:latin typeface="Arial" panose="020B0604020202020204" pitchFamily="34" charset="0"/>
                <a:cs typeface="Arial" panose="020B0604020202020204" pitchFamily="34" charset="0"/>
              </a:rPr>
              <a:t>Division of Bioinformatics and Computational Genomics, NITTE University Center for Science Education and Research, </a:t>
            </a:r>
            <a:r>
              <a:rPr lang="en-US" sz="3525" b="1" dirty="0" err="1">
                <a:latin typeface="Arial" panose="020B0604020202020204" pitchFamily="34" charset="0"/>
                <a:cs typeface="Arial" panose="020B0604020202020204" pitchFamily="34" charset="0"/>
              </a:rPr>
              <a:t>Deralakatte</a:t>
            </a:r>
            <a:r>
              <a:rPr lang="en-US" sz="3525" b="1" dirty="0">
                <a:latin typeface="Arial" panose="020B0604020202020204" pitchFamily="34" charset="0"/>
                <a:cs typeface="Arial" panose="020B0604020202020204" pitchFamily="34" charset="0"/>
              </a:rPr>
              <a:t>, </a:t>
            </a:r>
            <a:r>
              <a:rPr lang="en-US" sz="3525" b="1" dirty="0" err="1">
                <a:latin typeface="Arial" panose="020B0604020202020204" pitchFamily="34" charset="0"/>
                <a:cs typeface="Arial" panose="020B0604020202020204" pitchFamily="34" charset="0"/>
              </a:rPr>
              <a:t>Mangaluru</a:t>
            </a:r>
            <a:r>
              <a:rPr lang="en-US" sz="3525" b="1" dirty="0">
                <a:latin typeface="Arial" panose="020B0604020202020204" pitchFamily="34" charset="0"/>
                <a:cs typeface="Arial" panose="020B0604020202020204" pitchFamily="34" charset="0"/>
              </a:rPr>
              <a:t>, Karnataka, India; </a:t>
            </a:r>
            <a:r>
              <a:rPr lang="en-US" sz="3525" b="1" baseline="30000" dirty="0">
                <a:latin typeface="Arial" panose="020B0604020202020204" pitchFamily="34" charset="0"/>
                <a:cs typeface="Arial" panose="020B0604020202020204" pitchFamily="34" charset="0"/>
              </a:rPr>
              <a:t>6</a:t>
            </a:r>
            <a:r>
              <a:rPr lang="en-US" sz="3525" b="1" dirty="0">
                <a:latin typeface="Arial" panose="020B0604020202020204" pitchFamily="34" charset="0"/>
                <a:cs typeface="Arial" panose="020B0604020202020204" pitchFamily="34" charset="0"/>
              </a:rPr>
              <a:t>Molecular and Computational Biology of Fungi Laboratory, Department of Microbiology, Institute of Biological Sciences, Federal University of Minas Gerais, Belo Horizonte, Minas Gerais, Brazil; </a:t>
            </a:r>
            <a:r>
              <a:rPr lang="en-US" sz="3525" b="1" baseline="30000" dirty="0">
                <a:latin typeface="Arial" panose="020B0604020202020204" pitchFamily="34" charset="0"/>
                <a:cs typeface="Arial" panose="020B0604020202020204" pitchFamily="34" charset="0"/>
              </a:rPr>
              <a:t>7</a:t>
            </a:r>
            <a:r>
              <a:rPr lang="en-US" sz="3525" b="1" dirty="0">
                <a:latin typeface="Arial" panose="020B0604020202020204" pitchFamily="34" charset="0"/>
                <a:cs typeface="Arial" panose="020B0604020202020204" pitchFamily="34" charset="0"/>
              </a:rPr>
              <a:t>Department of Computer Science Virginia Commonwealth University, Virginia, USA; </a:t>
            </a:r>
            <a:r>
              <a:rPr lang="en-US" sz="3525" b="1" baseline="30000" dirty="0">
                <a:latin typeface="Arial" panose="020B0604020202020204" pitchFamily="34" charset="0"/>
                <a:cs typeface="Arial" panose="020B0604020202020204" pitchFamily="34" charset="0"/>
              </a:rPr>
              <a:t>8</a:t>
            </a:r>
            <a:r>
              <a:rPr lang="en-US" sz="3525" b="1" dirty="0">
                <a:latin typeface="Arial" panose="020B0604020202020204" pitchFamily="34" charset="0"/>
                <a:cs typeface="Arial" panose="020B0604020202020204" pitchFamily="34" charset="0"/>
              </a:rPr>
              <a:t>Biocomplexity Institute, Virginia Tech University, Blacksburg, Virginia, USA.</a:t>
            </a:r>
          </a:p>
          <a:p>
            <a:pPr algn="ctr"/>
            <a:endParaRPr lang="pt-BR" sz="3525" spc="9" dirty="0">
              <a:latin typeface="Arial" panose="020B0604020202020204" pitchFamily="34" charset="0"/>
              <a:cs typeface="Arial" panose="020B0604020202020204" pitchFamily="34" charset="0"/>
            </a:endParaRPr>
          </a:p>
          <a:p>
            <a:pPr algn="ctr"/>
            <a:r>
              <a:rPr lang="pt-BR" sz="3525" spc="9" dirty="0" err="1">
                <a:latin typeface="Arial" panose="020B0604020202020204" pitchFamily="34" charset="0"/>
                <a:cs typeface="Arial" panose="020B0604020202020204" pitchFamily="34" charset="0"/>
              </a:rPr>
              <a:t>A</a:t>
            </a:r>
            <a:r>
              <a:rPr lang="pt-BR" sz="3525" spc="13" dirty="0" err="1">
                <a:latin typeface="Arial" panose="020B0604020202020204" pitchFamily="34" charset="0"/>
                <a:cs typeface="Arial" panose="020B0604020202020204" pitchFamily="34" charset="0"/>
              </a:rPr>
              <a:t>uthor’s</a:t>
            </a:r>
            <a:r>
              <a:rPr lang="pt-BR" sz="3525" spc="13" dirty="0">
                <a:latin typeface="Arial" panose="020B0604020202020204" pitchFamily="34" charset="0"/>
                <a:cs typeface="Arial" panose="020B0604020202020204" pitchFamily="34" charset="0"/>
              </a:rPr>
              <a:t> email: canarioviana@gmail.com</a:t>
            </a:r>
          </a:p>
        </p:txBody>
      </p:sp>
      <p:sp>
        <p:nvSpPr>
          <p:cNvPr id="10" name="CaixaDeTexto 1">
            <a:extLst>
              <a:ext uri="{FF2B5EF4-FFF2-40B4-BE49-F238E27FC236}">
                <a16:creationId xmlns:a16="http://schemas.microsoft.com/office/drawing/2014/main" id="{98410EE7-D51D-4FB7-8336-4827B7F803E2}"/>
              </a:ext>
            </a:extLst>
          </p:cNvPr>
          <p:cNvSpPr txBox="1"/>
          <p:nvPr/>
        </p:nvSpPr>
        <p:spPr>
          <a:xfrm>
            <a:off x="1248730" y="13114268"/>
            <a:ext cx="19866607" cy="21838294"/>
          </a:xfrm>
          <a:prstGeom prst="rect">
            <a:avLst/>
          </a:prstGeom>
          <a:noFill/>
        </p:spPr>
        <p:txBody>
          <a:bodyPr wrap="square" rtlCol="0">
            <a:spAutoFit/>
          </a:bodyPr>
          <a:lstStyle/>
          <a:p>
            <a:pPr algn="just"/>
            <a:r>
              <a:rPr lang="en-US" sz="3819" dirty="0">
                <a:latin typeface="Arial" panose="020B0604020202020204" pitchFamily="34" charset="0"/>
                <a:cs typeface="Arial" panose="020B0604020202020204" pitchFamily="34" charset="0"/>
              </a:rPr>
              <a:t>Mangrove forest ecosystems have been characterized in relation to microbial communities, ecosystem services and ecological impacts after conversion to other land uses. Its microbial communities are essential for biogeochemical cycles and </a:t>
            </a:r>
            <a:r>
              <a:rPr lang="en-US" sz="3819" dirty="0" err="1">
                <a:latin typeface="Arial" panose="020B0604020202020204" pitchFamily="34" charset="0"/>
                <a:cs typeface="Arial" panose="020B0604020202020204" pitchFamily="34" charset="0"/>
              </a:rPr>
              <a:t>biocycling</a:t>
            </a:r>
            <a:r>
              <a:rPr lang="en-US" sz="3819" dirty="0">
                <a:latin typeface="Arial" panose="020B0604020202020204" pitchFamily="34" charset="0"/>
                <a:cs typeface="Arial" panose="020B0604020202020204" pitchFamily="34" charset="0"/>
              </a:rPr>
              <a:t> of most nutrients. With the goal of identifying the microbial signatures, we used whole metagenome next generation sequencing to compared metagenomes from sediment samples from four different locations within a vast mangrove system in Kerala (India) to other known mangrove data, tropical rainforest and ocean sediment</a:t>
            </a:r>
            <a:r>
              <a:rPr lang="en-US" sz="3819" baseline="30000" dirty="0">
                <a:latin typeface="Arial" panose="020B0604020202020204" pitchFamily="34" charset="0"/>
                <a:cs typeface="Arial" panose="020B0604020202020204" pitchFamily="34" charset="0"/>
              </a:rPr>
              <a:t>1</a:t>
            </a:r>
            <a:r>
              <a:rPr lang="en-US" sz="3819" dirty="0">
                <a:latin typeface="Arial" panose="020B0604020202020204" pitchFamily="34" charset="0"/>
                <a:cs typeface="Arial" panose="020B0604020202020204" pitchFamily="34" charset="0"/>
              </a:rPr>
              <a:t>. Across the mangroves, Bacteria were the predominant organisms, with Proteobacteria as the dominant phylum, followed by Bacteroidetes, Firmicutes and Actinobacteria (Figure 1). Principal component analysis grouped the mangrove forests and the rainforest samples. At the highest taxonomic levels, the forest samples had similar taxonomic patterns and the ocean was distinctly different, with 12.9% of </a:t>
            </a:r>
            <a:r>
              <a:rPr lang="en-US" sz="3819" dirty="0" err="1">
                <a:latin typeface="Arial" panose="020B0604020202020204" pitchFamily="34" charset="0"/>
                <a:cs typeface="Arial" panose="020B0604020202020204" pitchFamily="34" charset="0"/>
              </a:rPr>
              <a:t>archeal</a:t>
            </a:r>
            <a:r>
              <a:rPr lang="en-US" sz="3819" dirty="0">
                <a:latin typeface="Arial" panose="020B0604020202020204" pitchFamily="34" charset="0"/>
                <a:cs typeface="Arial" panose="020B0604020202020204" pitchFamily="34" charset="0"/>
              </a:rPr>
              <a:t> sequencing reads in comparison to less than 5% of the forests. The groups also differ in Archaea composition, the predominant phylum was </a:t>
            </a:r>
            <a:r>
              <a:rPr lang="en-US" sz="3819" dirty="0" err="1">
                <a:latin typeface="Arial" panose="020B0604020202020204" pitchFamily="34" charset="0"/>
                <a:cs typeface="Arial" panose="020B0604020202020204" pitchFamily="34" charset="0"/>
              </a:rPr>
              <a:t>Euryarchaeota</a:t>
            </a:r>
            <a:r>
              <a:rPr lang="en-US" sz="3819" dirty="0">
                <a:latin typeface="Arial" panose="020B0604020202020204" pitchFamily="34" charset="0"/>
                <a:cs typeface="Arial" panose="020B0604020202020204" pitchFamily="34" charset="0"/>
              </a:rPr>
              <a:t> for forest and </a:t>
            </a:r>
            <a:r>
              <a:rPr lang="en-US" sz="3819" dirty="0" err="1">
                <a:latin typeface="Arial" panose="020B0604020202020204" pitchFamily="34" charset="0"/>
                <a:cs typeface="Arial" panose="020B0604020202020204" pitchFamily="34" charset="0"/>
              </a:rPr>
              <a:t>Thaumarchaeota</a:t>
            </a:r>
            <a:r>
              <a:rPr lang="en-US" sz="3819" dirty="0">
                <a:latin typeface="Arial" panose="020B0604020202020204" pitchFamily="34" charset="0"/>
                <a:cs typeface="Arial" panose="020B0604020202020204" pitchFamily="34" charset="0"/>
              </a:rPr>
              <a:t> for ocean samples.</a:t>
            </a:r>
          </a:p>
          <a:p>
            <a:pPr algn="just"/>
            <a:endParaRPr lang="en-US" sz="3819" dirty="0">
              <a:latin typeface="Arial" panose="020B0604020202020204" pitchFamily="34" charset="0"/>
              <a:cs typeface="Arial" panose="020B0604020202020204" pitchFamily="34" charset="0"/>
            </a:endParaRPr>
          </a:p>
          <a:p>
            <a:pPr algn="just"/>
            <a:r>
              <a:rPr lang="en-US" sz="3819" dirty="0">
                <a:latin typeface="Arial" panose="020B0604020202020204" pitchFamily="34" charset="0"/>
                <a:cs typeface="Arial" panose="020B0604020202020204" pitchFamily="34" charset="0"/>
              </a:rPr>
              <a:t>Mangrove forests provide many ecosystem services, including sequestering large quantities of carbon in soils. The conversion to shrimp ponds influence carbon stocks and potential greenhouse gas emissions, as shown in a comparison of eight mangrove forests and three shrimp ponds from the northeast region of Brazil</a:t>
            </a:r>
            <a:r>
              <a:rPr lang="en-US" sz="3819" baseline="30000" dirty="0">
                <a:latin typeface="Arial" panose="020B0604020202020204" pitchFamily="34" charset="0"/>
                <a:cs typeface="Arial" panose="020B0604020202020204" pitchFamily="34" charset="0"/>
              </a:rPr>
              <a:t>2</a:t>
            </a:r>
            <a:r>
              <a:rPr lang="en-US" sz="3819" dirty="0">
                <a:latin typeface="Arial" panose="020B0604020202020204" pitchFamily="34" charset="0"/>
                <a:cs typeface="Arial" panose="020B0604020202020204" pitchFamily="34" charset="0"/>
              </a:rPr>
              <a:t>. The mean carbon stock of the mangroves was 413 ± 94 Mg C/ha. The conversion resulted in losses of 58%–82% of the ecosystem carbon stocks and mean emissions of 1,390 Mg CO</a:t>
            </a:r>
            <a:r>
              <a:rPr lang="en-US" sz="3819" baseline="-25000" dirty="0">
                <a:latin typeface="Arial" panose="020B0604020202020204" pitchFamily="34" charset="0"/>
                <a:cs typeface="Arial" panose="020B0604020202020204" pitchFamily="34" charset="0"/>
              </a:rPr>
              <a:t>2</a:t>
            </a:r>
            <a:r>
              <a:rPr lang="en-US" sz="3819" dirty="0">
                <a:latin typeface="Arial" panose="020B0604020202020204" pitchFamily="34" charset="0"/>
                <a:cs typeface="Arial" panose="020B0604020202020204" pitchFamily="34" charset="0"/>
              </a:rPr>
              <a:t>e/ha, 81% from soil. The losses were estimated to be 10-fold greater than emissions from slash and burn of the upland tropical dry forests from the northeast region (142.7 Mg CO</a:t>
            </a:r>
            <a:r>
              <a:rPr lang="en-US" sz="3819" baseline="-25000" dirty="0">
                <a:latin typeface="Arial" panose="020B0604020202020204" pitchFamily="34" charset="0"/>
                <a:cs typeface="Arial" panose="020B0604020202020204" pitchFamily="34" charset="0"/>
              </a:rPr>
              <a:t>2</a:t>
            </a:r>
            <a:r>
              <a:rPr lang="en-US" sz="3819" dirty="0">
                <a:latin typeface="Arial" panose="020B0604020202020204" pitchFamily="34" charset="0"/>
                <a:cs typeface="Arial" panose="020B0604020202020204" pitchFamily="34" charset="0"/>
              </a:rPr>
              <a:t>e/ha) (Figure 2). This underscored the value of including of mangroves in climate change mitigation programs and suggested weighting its ecosystem services against the short-term values of production of an export food for developed nations.</a:t>
            </a:r>
          </a:p>
          <a:p>
            <a:pPr algn="just"/>
            <a:endParaRPr lang="en-US" sz="3819" dirty="0">
              <a:latin typeface="Arial" panose="020B0604020202020204" pitchFamily="34" charset="0"/>
              <a:cs typeface="Arial" panose="020B0604020202020204" pitchFamily="34" charset="0"/>
            </a:endParaRPr>
          </a:p>
          <a:p>
            <a:pPr algn="just"/>
            <a:r>
              <a:rPr lang="en-US" sz="3819" dirty="0">
                <a:latin typeface="Arial" panose="020B0604020202020204" pitchFamily="34" charset="0"/>
                <a:cs typeface="Arial" panose="020B0604020202020204" pitchFamily="34" charset="0"/>
              </a:rPr>
              <a:t>Mangrove is one of the ecosystems studied by the Brazilian Microbiome Project</a:t>
            </a:r>
            <a:r>
              <a:rPr lang="en-US" sz="3819" baseline="30000" dirty="0">
                <a:latin typeface="Arial" panose="020B0604020202020204" pitchFamily="34" charset="0"/>
                <a:cs typeface="Arial" panose="020B0604020202020204" pitchFamily="34" charset="0"/>
              </a:rPr>
              <a:t>3</a:t>
            </a:r>
            <a:r>
              <a:rPr lang="en-US" sz="3819" dirty="0">
                <a:latin typeface="Arial" panose="020B0604020202020204" pitchFamily="34" charset="0"/>
                <a:cs typeface="Arial" panose="020B0604020202020204" pitchFamily="34" charset="0"/>
              </a:rPr>
              <a:t>, a local initiative that aims to coordinate national microbiome research, integrated with international initiatives, and provide user-friendly open source bioinformatics tools and human resources training for microbiome data analyses. The research aims to develop strategies to “(a) mitigate environmental greenhouse gas emissions; (b) increase the activity of beneficial microorganisms from humans to soils; (c) suppress pathogenic microorganisms in plants and humans; (d) understand the impact of pollutants in aquatic environments; and (e) create a rapid and efficient strategy for scientific and technological bioprospecting”. Due to ecological and economic roles of mangroves, we expect an increase in collaboration of research groups from different countries.</a:t>
            </a:r>
          </a:p>
        </p:txBody>
      </p:sp>
      <p:sp>
        <p:nvSpPr>
          <p:cNvPr id="11" name="TextBox 10">
            <a:extLst>
              <a:ext uri="{FF2B5EF4-FFF2-40B4-BE49-F238E27FC236}">
                <a16:creationId xmlns:a16="http://schemas.microsoft.com/office/drawing/2014/main" id="{371FBFEA-DE7C-4C82-A189-B7DF1DA785BE}"/>
              </a:ext>
            </a:extLst>
          </p:cNvPr>
          <p:cNvSpPr txBox="1"/>
          <p:nvPr/>
        </p:nvSpPr>
        <p:spPr>
          <a:xfrm>
            <a:off x="1127003" y="12210299"/>
            <a:ext cx="19913722" cy="868485"/>
          </a:xfrm>
          <a:prstGeom prst="roundRect">
            <a:avLst/>
          </a:prstGeom>
          <a:solidFill>
            <a:schemeClr val="accent5">
              <a:lumMod val="50000"/>
            </a:schemeClr>
          </a:solidFill>
          <a:ln>
            <a:noFill/>
          </a:ln>
        </p:spPr>
        <p:txBody>
          <a:bodyPr wrap="square" lIns="92549" tIns="46274" rIns="92549" bIns="46274" rtlCol="0">
            <a:spAutoFit/>
          </a:bodyPr>
          <a:lstStyle/>
          <a:p>
            <a:pPr algn="ctr"/>
            <a:r>
              <a:rPr lang="pt-BR" sz="4494" b="1">
                <a:solidFill>
                  <a:schemeClr val="bg1"/>
                </a:solidFill>
                <a:latin typeface="Arial" panose="020B0604020202020204" pitchFamily="34" charset="0"/>
                <a:cs typeface="Arial" panose="020B0604020202020204" pitchFamily="34" charset="0"/>
              </a:rPr>
              <a:t>REVIEW</a:t>
            </a:r>
            <a:endParaRPr lang="en-US" sz="4494" b="1" dirty="0">
              <a:solidFill>
                <a:schemeClr val="bg1"/>
              </a:solidFill>
              <a:latin typeface="Arial" panose="020B0604020202020204" pitchFamily="34" charset="0"/>
              <a:cs typeface="Arial" panose="020B0604020202020204" pitchFamily="34" charset="0"/>
            </a:endParaRPr>
          </a:p>
        </p:txBody>
      </p:sp>
      <p:sp>
        <p:nvSpPr>
          <p:cNvPr id="13" name="Rectangle 22">
            <a:extLst>
              <a:ext uri="{FF2B5EF4-FFF2-40B4-BE49-F238E27FC236}">
                <a16:creationId xmlns:a16="http://schemas.microsoft.com/office/drawing/2014/main" id="{8332D0EC-7365-4E1E-B4FF-EB3D65C624BB}"/>
              </a:ext>
            </a:extLst>
          </p:cNvPr>
          <p:cNvSpPr/>
          <p:nvPr/>
        </p:nvSpPr>
        <p:spPr>
          <a:xfrm>
            <a:off x="35235108" y="18136742"/>
            <a:ext cx="6853714" cy="6027955"/>
          </a:xfrm>
          <a:prstGeom prst="rect">
            <a:avLst/>
          </a:prstGeom>
        </p:spPr>
        <p:txBody>
          <a:bodyPr wrap="square">
            <a:spAutoFit/>
          </a:bodyPr>
          <a:lstStyle/>
          <a:p>
            <a:pPr algn="just"/>
            <a:r>
              <a:rPr lang="en-IN" sz="3525" b="1" dirty="0">
                <a:latin typeface="Arial" panose="020B0604020202020204" pitchFamily="34" charset="0"/>
                <a:cs typeface="Arial" panose="020B0604020202020204" pitchFamily="34" charset="0"/>
              </a:rPr>
              <a:t>Figure 1. </a:t>
            </a:r>
            <a:r>
              <a:rPr lang="en-US" sz="3525" dirty="0">
                <a:latin typeface="Arial" panose="020B0604020202020204" pitchFamily="34" charset="0"/>
                <a:cs typeface="Arial" panose="020B0604020202020204" pitchFamily="34" charset="0"/>
              </a:rPr>
              <a:t>Taxonomic structure at the highest taxonomic levels across all metagenome samples. Averages of reads across samples from the same geographic location are pictured, with diversity at the kingdom level (large circles), different phyla within those kingdoms (smaller circles), and classes presented (Source: Imchen </a:t>
            </a:r>
            <a:r>
              <a:rPr lang="en-US" sz="3525" i="1" dirty="0">
                <a:latin typeface="Arial" panose="020B0604020202020204" pitchFamily="34" charset="0"/>
                <a:cs typeface="Arial" panose="020B0604020202020204" pitchFamily="34" charset="0"/>
              </a:rPr>
              <a:t>et al</a:t>
            </a:r>
            <a:r>
              <a:rPr lang="en-US" sz="3525" dirty="0">
                <a:latin typeface="Arial" panose="020B0604020202020204" pitchFamily="34" charset="0"/>
                <a:cs typeface="Arial" panose="020B0604020202020204" pitchFamily="34" charset="0"/>
              </a:rPr>
              <a:t>., 2017).</a:t>
            </a:r>
          </a:p>
        </p:txBody>
      </p:sp>
      <p:pic>
        <p:nvPicPr>
          <p:cNvPr id="18" name="Picture 4" descr="https://cafemundorama.files.wordpress.com/2014/10/cnpq.jpg?w=999">
            <a:extLst>
              <a:ext uri="{FF2B5EF4-FFF2-40B4-BE49-F238E27FC236}">
                <a16:creationId xmlns:a16="http://schemas.microsoft.com/office/drawing/2014/main" id="{EB9D2613-2548-411C-8AD0-9E6E129CD65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743542" y="37877494"/>
            <a:ext cx="3994336" cy="1347904"/>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1">
            <a:extLst>
              <a:ext uri="{FF2B5EF4-FFF2-40B4-BE49-F238E27FC236}">
                <a16:creationId xmlns:a16="http://schemas.microsoft.com/office/drawing/2014/main" id="{623930F3-8A1D-4175-9541-E12CDF9DDB26}"/>
              </a:ext>
            </a:extLst>
          </p:cNvPr>
          <p:cNvPicPr>
            <a:picLocks noChangeAspect="1"/>
          </p:cNvPicPr>
          <p:nvPr/>
        </p:nvPicPr>
        <p:blipFill>
          <a:blip r:embed="rId5"/>
          <a:stretch>
            <a:fillRect/>
          </a:stretch>
        </p:blipFill>
        <p:spPr>
          <a:xfrm>
            <a:off x="22505733" y="39973665"/>
            <a:ext cx="2196354" cy="2081619"/>
          </a:xfrm>
          <a:prstGeom prst="rect">
            <a:avLst/>
          </a:prstGeom>
        </p:spPr>
      </p:pic>
      <p:pic>
        <p:nvPicPr>
          <p:cNvPr id="23" name="Picture 22">
            <a:extLst>
              <a:ext uri="{FF2B5EF4-FFF2-40B4-BE49-F238E27FC236}">
                <a16:creationId xmlns:a16="http://schemas.microsoft.com/office/drawing/2014/main" id="{3534A9F7-F140-49C5-8CAA-FA12341F1FC7}"/>
              </a:ext>
            </a:extLst>
          </p:cNvPr>
          <p:cNvPicPr>
            <a:picLocks noChangeAspect="1"/>
          </p:cNvPicPr>
          <p:nvPr/>
        </p:nvPicPr>
        <p:blipFill>
          <a:blip r:embed="rId6"/>
          <a:stretch>
            <a:fillRect/>
          </a:stretch>
        </p:blipFill>
        <p:spPr>
          <a:xfrm>
            <a:off x="599497" y="1033790"/>
            <a:ext cx="5457264" cy="2728632"/>
          </a:xfrm>
          <a:prstGeom prst="rect">
            <a:avLst/>
          </a:prstGeom>
        </p:spPr>
      </p:pic>
      <p:sp>
        <p:nvSpPr>
          <p:cNvPr id="24" name="Rectangle 23">
            <a:extLst>
              <a:ext uri="{FF2B5EF4-FFF2-40B4-BE49-F238E27FC236}">
                <a16:creationId xmlns:a16="http://schemas.microsoft.com/office/drawing/2014/main" id="{DF3B7772-FB29-464F-A297-BEE5E2F0AE45}"/>
              </a:ext>
            </a:extLst>
          </p:cNvPr>
          <p:cNvSpPr/>
          <p:nvPr/>
        </p:nvSpPr>
        <p:spPr>
          <a:xfrm>
            <a:off x="1331467" y="3828987"/>
            <a:ext cx="4227014" cy="663002"/>
          </a:xfrm>
          <a:prstGeom prst="rect">
            <a:avLst/>
          </a:prstGeom>
        </p:spPr>
        <p:txBody>
          <a:bodyPr wrap="none">
            <a:spAutoFit/>
          </a:bodyPr>
          <a:lstStyle/>
          <a:p>
            <a:r>
              <a:rPr lang="en-US" sz="3721" b="1" cap="all" dirty="0">
                <a:solidFill>
                  <a:srgbClr val="1B273D"/>
                </a:solidFill>
                <a:latin typeface="Poppins"/>
              </a:rPr>
              <a:t>AQUACULTURE 2019</a:t>
            </a:r>
          </a:p>
        </p:txBody>
      </p:sp>
      <p:pic>
        <p:nvPicPr>
          <p:cNvPr id="26" name="Picture 25">
            <a:extLst>
              <a:ext uri="{FF2B5EF4-FFF2-40B4-BE49-F238E27FC236}">
                <a16:creationId xmlns:a16="http://schemas.microsoft.com/office/drawing/2014/main" id="{744F3D2A-0A2C-4D3D-9158-E5C16D9474DD}"/>
              </a:ext>
            </a:extLst>
          </p:cNvPr>
          <p:cNvPicPr>
            <a:picLocks noChangeAspect="1"/>
          </p:cNvPicPr>
          <p:nvPr/>
        </p:nvPicPr>
        <p:blipFill>
          <a:blip r:embed="rId7"/>
          <a:stretch>
            <a:fillRect/>
          </a:stretch>
        </p:blipFill>
        <p:spPr>
          <a:xfrm>
            <a:off x="34488193" y="40040192"/>
            <a:ext cx="1909671" cy="1948564"/>
          </a:xfrm>
          <a:prstGeom prst="rect">
            <a:avLst/>
          </a:prstGeom>
        </p:spPr>
      </p:pic>
      <p:pic>
        <p:nvPicPr>
          <p:cNvPr id="28" name="Picture 2" descr="https://upload.wikimedia.org/wikipedia/pt/thumb/a/a2/Brasao_UFPA.jpg/200px-Brasao_UFPA.jpg">
            <a:extLst>
              <a:ext uri="{FF2B5EF4-FFF2-40B4-BE49-F238E27FC236}">
                <a16:creationId xmlns:a16="http://schemas.microsoft.com/office/drawing/2014/main" id="{9EF9DF28-D7E2-4F5F-8241-2045F620527F}"/>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914193" y="39599961"/>
            <a:ext cx="1653035" cy="2289453"/>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3">
            <a:extLst>
              <a:ext uri="{FF2B5EF4-FFF2-40B4-BE49-F238E27FC236}">
                <a16:creationId xmlns:a16="http://schemas.microsoft.com/office/drawing/2014/main" id="{EDED195F-C833-412F-A58C-C322BA2BDA9D}"/>
              </a:ext>
            </a:extLst>
          </p:cNvPr>
          <p:cNvPicPr>
            <a:picLocks noChangeAspect="1" noChangeArrowheads="1"/>
          </p:cNvPicPr>
          <p:nvPr/>
        </p:nvPicPr>
        <p:blipFill>
          <a:blip r:embed="rId9" cstate="print"/>
          <a:srcRect t="28261" b="32609"/>
          <a:stretch>
            <a:fillRect/>
          </a:stretch>
        </p:blipFill>
        <p:spPr bwMode="auto">
          <a:xfrm>
            <a:off x="25668471" y="40337523"/>
            <a:ext cx="3258036" cy="1353899"/>
          </a:xfrm>
          <a:prstGeom prst="rect">
            <a:avLst/>
          </a:prstGeom>
          <a:noFill/>
          <a:ln w="9525">
            <a:noFill/>
            <a:miter lim="800000"/>
            <a:headEnd/>
            <a:tailEnd/>
          </a:ln>
        </p:spPr>
      </p:pic>
      <p:sp>
        <p:nvSpPr>
          <p:cNvPr id="36" name="TextBox 35">
            <a:extLst>
              <a:ext uri="{FF2B5EF4-FFF2-40B4-BE49-F238E27FC236}">
                <a16:creationId xmlns:a16="http://schemas.microsoft.com/office/drawing/2014/main" id="{FD4C6DD8-2E18-427F-882B-A6DF791A588D}"/>
              </a:ext>
            </a:extLst>
          </p:cNvPr>
          <p:cNvSpPr txBox="1"/>
          <p:nvPr/>
        </p:nvSpPr>
        <p:spPr>
          <a:xfrm>
            <a:off x="1238922" y="35659479"/>
            <a:ext cx="19913722" cy="868485"/>
          </a:xfrm>
          <a:prstGeom prst="roundRect">
            <a:avLst/>
          </a:prstGeom>
          <a:solidFill>
            <a:schemeClr val="accent5">
              <a:lumMod val="50000"/>
            </a:schemeClr>
          </a:solidFill>
          <a:ln>
            <a:noFill/>
          </a:ln>
        </p:spPr>
        <p:txBody>
          <a:bodyPr wrap="square" lIns="92549" tIns="46274" rIns="92549" bIns="46274" rtlCol="0">
            <a:spAutoFit/>
          </a:bodyPr>
          <a:lstStyle/>
          <a:p>
            <a:pPr algn="ctr"/>
            <a:r>
              <a:rPr lang="pt-BR" sz="4494" b="1" dirty="0">
                <a:solidFill>
                  <a:schemeClr val="bg1"/>
                </a:solidFill>
                <a:latin typeface="Arial" panose="020B0604020202020204" pitchFamily="34" charset="0"/>
                <a:cs typeface="Arial" panose="020B0604020202020204" pitchFamily="34" charset="0"/>
              </a:rPr>
              <a:t>REFERENCES</a:t>
            </a:r>
            <a:endParaRPr lang="en-US" sz="4494" b="1" dirty="0">
              <a:solidFill>
                <a:schemeClr val="bg1"/>
              </a:solidFill>
              <a:latin typeface="Arial" panose="020B0604020202020204" pitchFamily="34" charset="0"/>
              <a:cs typeface="Arial" panose="020B0604020202020204" pitchFamily="34" charset="0"/>
            </a:endParaRPr>
          </a:p>
        </p:txBody>
      </p:sp>
      <p:sp>
        <p:nvSpPr>
          <p:cNvPr id="38" name="TextBox 37">
            <a:extLst>
              <a:ext uri="{FF2B5EF4-FFF2-40B4-BE49-F238E27FC236}">
                <a16:creationId xmlns:a16="http://schemas.microsoft.com/office/drawing/2014/main" id="{E02DA590-5376-4F71-81BB-00374DB3BA80}"/>
              </a:ext>
            </a:extLst>
          </p:cNvPr>
          <p:cNvSpPr txBox="1"/>
          <p:nvPr/>
        </p:nvSpPr>
        <p:spPr>
          <a:xfrm>
            <a:off x="22175101" y="36356125"/>
            <a:ext cx="19913722" cy="868485"/>
          </a:xfrm>
          <a:prstGeom prst="roundRect">
            <a:avLst/>
          </a:prstGeom>
          <a:solidFill>
            <a:schemeClr val="accent5">
              <a:lumMod val="50000"/>
            </a:schemeClr>
          </a:solidFill>
          <a:ln>
            <a:noFill/>
          </a:ln>
        </p:spPr>
        <p:txBody>
          <a:bodyPr wrap="square" lIns="92549" tIns="46274" rIns="92549" bIns="46274" rtlCol="0">
            <a:spAutoFit/>
          </a:bodyPr>
          <a:lstStyle/>
          <a:p>
            <a:pPr algn="ctr"/>
            <a:r>
              <a:rPr lang="pt-BR" sz="4494" b="1" dirty="0">
                <a:solidFill>
                  <a:schemeClr val="bg1"/>
                </a:solidFill>
                <a:latin typeface="Arial" panose="020B0604020202020204" pitchFamily="34" charset="0"/>
                <a:cs typeface="Arial" panose="020B0604020202020204" pitchFamily="34" charset="0"/>
              </a:rPr>
              <a:t>ACKNOWLEDGMENTS</a:t>
            </a:r>
            <a:endParaRPr lang="en-US" sz="4494" b="1" dirty="0">
              <a:solidFill>
                <a:schemeClr val="bg1"/>
              </a:solidFill>
              <a:latin typeface="Arial" panose="020B0604020202020204" pitchFamily="34" charset="0"/>
              <a:cs typeface="Arial" panose="020B0604020202020204" pitchFamily="34" charset="0"/>
            </a:endParaRPr>
          </a:p>
        </p:txBody>
      </p:sp>
      <p:sp>
        <p:nvSpPr>
          <p:cNvPr id="39" name="CaixaDeTexto 1">
            <a:extLst>
              <a:ext uri="{FF2B5EF4-FFF2-40B4-BE49-F238E27FC236}">
                <a16:creationId xmlns:a16="http://schemas.microsoft.com/office/drawing/2014/main" id="{6D318AB3-0ADA-4FAA-BEA7-6D1718105900}"/>
              </a:ext>
            </a:extLst>
          </p:cNvPr>
          <p:cNvSpPr txBox="1"/>
          <p:nvPr/>
        </p:nvSpPr>
        <p:spPr>
          <a:xfrm>
            <a:off x="1238922" y="36803799"/>
            <a:ext cx="19913722" cy="4430059"/>
          </a:xfrm>
          <a:prstGeom prst="rect">
            <a:avLst/>
          </a:prstGeom>
          <a:noFill/>
        </p:spPr>
        <p:txBody>
          <a:bodyPr wrap="square" rtlCol="0">
            <a:spAutoFit/>
          </a:bodyPr>
          <a:lstStyle/>
          <a:p>
            <a:pPr marL="727483" indent="-727483" algn="just">
              <a:buAutoNum type="arabicPeriod"/>
            </a:pPr>
            <a:r>
              <a:rPr lang="en-US" sz="3134" dirty="0">
                <a:latin typeface="Arial" panose="020B0604020202020204" pitchFamily="34" charset="0"/>
                <a:cs typeface="Arial" panose="020B0604020202020204" pitchFamily="34" charset="0"/>
              </a:rPr>
              <a:t>Imchen, M., </a:t>
            </a:r>
            <a:r>
              <a:rPr lang="en-US" sz="3134" i="1" dirty="0">
                <a:latin typeface="Arial" panose="020B0604020202020204" pitchFamily="34" charset="0"/>
                <a:cs typeface="Arial" panose="020B0604020202020204" pitchFamily="34" charset="0"/>
              </a:rPr>
              <a:t>et al</a:t>
            </a:r>
            <a:r>
              <a:rPr lang="en-US" sz="3134" dirty="0">
                <a:latin typeface="Arial" panose="020B0604020202020204" pitchFamily="34" charset="0"/>
                <a:cs typeface="Arial" panose="020B0604020202020204" pitchFamily="34" charset="0"/>
              </a:rPr>
              <a:t>. (2017): Searching for signatures across microbial communities: Metagenomic analysis of soil samples from mangrove and other ecosystems. Scientific Reports, v. 7, p. 8859. </a:t>
            </a:r>
            <a:r>
              <a:rPr lang="en-US" sz="3134" dirty="0" err="1">
                <a:latin typeface="Arial" panose="020B0604020202020204" pitchFamily="34" charset="0"/>
                <a:cs typeface="Arial" panose="020B0604020202020204" pitchFamily="34" charset="0"/>
              </a:rPr>
              <a:t>doi</a:t>
            </a:r>
            <a:r>
              <a:rPr lang="en-US" sz="3134" dirty="0">
                <a:latin typeface="Arial" panose="020B0604020202020204" pitchFamily="34" charset="0"/>
                <a:cs typeface="Arial" panose="020B0604020202020204" pitchFamily="34" charset="0"/>
              </a:rPr>
              <a:t>: 10.1038/s41598-017-09254-6. </a:t>
            </a:r>
          </a:p>
          <a:p>
            <a:pPr marL="727483" indent="-727483" algn="just">
              <a:buAutoNum type="arabicPeriod"/>
            </a:pPr>
            <a:r>
              <a:rPr lang="pt-BR" sz="3134" dirty="0" err="1">
                <a:latin typeface="Arial" panose="020B0604020202020204" pitchFamily="34" charset="0"/>
                <a:cs typeface="Arial" panose="020B0604020202020204" pitchFamily="34" charset="0"/>
              </a:rPr>
              <a:t>Kauffman</a:t>
            </a:r>
            <a:r>
              <a:rPr lang="pt-BR" sz="3134" dirty="0">
                <a:latin typeface="Arial" panose="020B0604020202020204" pitchFamily="34" charset="0"/>
                <a:cs typeface="Arial" panose="020B0604020202020204" pitchFamily="34" charset="0"/>
              </a:rPr>
              <a:t>, J.B., </a:t>
            </a:r>
            <a:r>
              <a:rPr lang="pt-BR" sz="3134" i="1" dirty="0">
                <a:latin typeface="Arial" panose="020B0604020202020204" pitchFamily="34" charset="0"/>
                <a:cs typeface="Arial" panose="020B0604020202020204" pitchFamily="34" charset="0"/>
              </a:rPr>
              <a:t>et al</a:t>
            </a:r>
            <a:r>
              <a:rPr lang="pt-BR" sz="3134" dirty="0">
                <a:latin typeface="Arial" panose="020B0604020202020204" pitchFamily="34" charset="0"/>
                <a:cs typeface="Arial" panose="020B0604020202020204" pitchFamily="34" charset="0"/>
              </a:rPr>
              <a:t>. </a:t>
            </a:r>
            <a:r>
              <a:rPr lang="en-US" sz="3134" dirty="0">
                <a:latin typeface="Arial" panose="020B0604020202020204" pitchFamily="34" charset="0"/>
                <a:cs typeface="Arial" panose="020B0604020202020204" pitchFamily="34" charset="0"/>
              </a:rPr>
              <a:t>(2018): Shrimp ponds lead to massive loss of soil carbon and greenhouse gas emissions in northeastern Brazilian mangroves. Ecology and Evolution, v. 8, p. 5530–5540. </a:t>
            </a:r>
            <a:r>
              <a:rPr lang="en-US" sz="3134" dirty="0" err="1">
                <a:latin typeface="Arial" panose="020B0604020202020204" pitchFamily="34" charset="0"/>
                <a:cs typeface="Arial" panose="020B0604020202020204" pitchFamily="34" charset="0"/>
              </a:rPr>
              <a:t>doi</a:t>
            </a:r>
            <a:r>
              <a:rPr lang="en-US" sz="3134" dirty="0">
                <a:latin typeface="Arial" panose="020B0604020202020204" pitchFamily="34" charset="0"/>
                <a:cs typeface="Arial" panose="020B0604020202020204" pitchFamily="34" charset="0"/>
              </a:rPr>
              <a:t>: 10.1002/ece3.4079.</a:t>
            </a:r>
          </a:p>
          <a:p>
            <a:pPr marL="727483" indent="-727483" algn="just">
              <a:buAutoNum type="arabicPeriod"/>
            </a:pPr>
            <a:r>
              <a:rPr lang="pt-BR" sz="3134" dirty="0" err="1">
                <a:latin typeface="Arial" panose="020B0604020202020204" pitchFamily="34" charset="0"/>
                <a:cs typeface="Arial" panose="020B0604020202020204" pitchFamily="34" charset="0"/>
              </a:rPr>
              <a:t>Pylro</a:t>
            </a:r>
            <a:r>
              <a:rPr lang="pt-BR" sz="3134" dirty="0">
                <a:latin typeface="Arial" panose="020B0604020202020204" pitchFamily="34" charset="0"/>
                <a:cs typeface="Arial" panose="020B0604020202020204" pitchFamily="34" charset="0"/>
              </a:rPr>
              <a:t>, V., </a:t>
            </a:r>
            <a:r>
              <a:rPr lang="pt-BR" sz="3134" dirty="0" err="1">
                <a:latin typeface="Arial" panose="020B0604020202020204" pitchFamily="34" charset="0"/>
                <a:cs typeface="Arial" panose="020B0604020202020204" pitchFamily="34" charset="0"/>
              </a:rPr>
              <a:t>Roesch</a:t>
            </a:r>
            <a:r>
              <a:rPr lang="pt-BR" sz="3134" dirty="0">
                <a:latin typeface="Arial" panose="020B0604020202020204" pitchFamily="34" charset="0"/>
                <a:cs typeface="Arial" panose="020B0604020202020204" pitchFamily="34" charset="0"/>
              </a:rPr>
              <a:t>, L. The </a:t>
            </a:r>
            <a:r>
              <a:rPr lang="pt-BR" sz="3134" dirty="0" err="1">
                <a:latin typeface="Arial" panose="020B0604020202020204" pitchFamily="34" charset="0"/>
                <a:cs typeface="Arial" panose="020B0604020202020204" pitchFamily="34" charset="0"/>
              </a:rPr>
              <a:t>Brazilian</a:t>
            </a:r>
            <a:r>
              <a:rPr lang="pt-BR" sz="3134" dirty="0">
                <a:latin typeface="Arial" panose="020B0604020202020204" pitchFamily="34" charset="0"/>
                <a:cs typeface="Arial" panose="020B0604020202020204" pitchFamily="34" charset="0"/>
              </a:rPr>
              <a:t> </a:t>
            </a:r>
            <a:r>
              <a:rPr lang="pt-BR" sz="3134" dirty="0" err="1">
                <a:latin typeface="Arial" panose="020B0604020202020204" pitchFamily="34" charset="0"/>
                <a:cs typeface="Arial" panose="020B0604020202020204" pitchFamily="34" charset="0"/>
              </a:rPr>
              <a:t>Microbiome</a:t>
            </a:r>
            <a:r>
              <a:rPr lang="pt-BR" sz="3134" dirty="0">
                <a:latin typeface="Arial" panose="020B0604020202020204" pitchFamily="34" charset="0"/>
                <a:cs typeface="Arial" panose="020B0604020202020204" pitchFamily="34" charset="0"/>
              </a:rPr>
              <a:t> Project. In: </a:t>
            </a:r>
            <a:r>
              <a:rPr lang="pt-BR" sz="3134" dirty="0" err="1">
                <a:latin typeface="Arial" panose="020B0604020202020204" pitchFamily="34" charset="0"/>
                <a:cs typeface="Arial" panose="020B0604020202020204" pitchFamily="34" charset="0"/>
              </a:rPr>
              <a:t>Pylro</a:t>
            </a:r>
            <a:r>
              <a:rPr lang="pt-BR" sz="3134" dirty="0">
                <a:latin typeface="Arial" panose="020B0604020202020204" pitchFamily="34" charset="0"/>
                <a:cs typeface="Arial" panose="020B0604020202020204" pitchFamily="34" charset="0"/>
              </a:rPr>
              <a:t> V, </a:t>
            </a:r>
            <a:r>
              <a:rPr lang="pt-BR" sz="3134" dirty="0" err="1">
                <a:latin typeface="Arial" panose="020B0604020202020204" pitchFamily="34" charset="0"/>
                <a:cs typeface="Arial" panose="020B0604020202020204" pitchFamily="34" charset="0"/>
              </a:rPr>
              <a:t>Roesch</a:t>
            </a:r>
            <a:r>
              <a:rPr lang="pt-BR" sz="3134" dirty="0">
                <a:latin typeface="Arial" panose="020B0604020202020204" pitchFamily="34" charset="0"/>
                <a:cs typeface="Arial" panose="020B0604020202020204" pitchFamily="34" charset="0"/>
              </a:rPr>
              <a:t> L, </a:t>
            </a:r>
            <a:r>
              <a:rPr lang="pt-BR" sz="3134" dirty="0" err="1">
                <a:latin typeface="Arial" panose="020B0604020202020204" pitchFamily="34" charset="0"/>
                <a:cs typeface="Arial" panose="020B0604020202020204" pitchFamily="34" charset="0"/>
              </a:rPr>
              <a:t>editors</a:t>
            </a:r>
            <a:r>
              <a:rPr lang="pt-BR" sz="3134" dirty="0">
                <a:latin typeface="Arial" panose="020B0604020202020204" pitchFamily="34" charset="0"/>
                <a:cs typeface="Arial" panose="020B0604020202020204" pitchFamily="34" charset="0"/>
              </a:rPr>
              <a:t>. The </a:t>
            </a:r>
            <a:r>
              <a:rPr lang="pt-BR" sz="3134" dirty="0" err="1">
                <a:latin typeface="Arial" panose="020B0604020202020204" pitchFamily="34" charset="0"/>
                <a:cs typeface="Arial" panose="020B0604020202020204" pitchFamily="34" charset="0"/>
              </a:rPr>
              <a:t>Brazilian</a:t>
            </a:r>
            <a:r>
              <a:rPr lang="pt-BR" sz="3134" dirty="0">
                <a:latin typeface="Arial" panose="020B0604020202020204" pitchFamily="34" charset="0"/>
                <a:cs typeface="Arial" panose="020B0604020202020204" pitchFamily="34" charset="0"/>
              </a:rPr>
              <a:t> </a:t>
            </a:r>
            <a:r>
              <a:rPr lang="pt-BR" sz="3134" dirty="0" err="1">
                <a:latin typeface="Arial" panose="020B0604020202020204" pitchFamily="34" charset="0"/>
                <a:cs typeface="Arial" panose="020B0604020202020204" pitchFamily="34" charset="0"/>
              </a:rPr>
              <a:t>Microbiome</a:t>
            </a:r>
            <a:r>
              <a:rPr lang="pt-BR" sz="3134" dirty="0">
                <a:latin typeface="Arial" panose="020B0604020202020204" pitchFamily="34" charset="0"/>
                <a:cs typeface="Arial" panose="020B0604020202020204" pitchFamily="34" charset="0"/>
              </a:rPr>
              <a:t>. 1st ed. </a:t>
            </a:r>
            <a:r>
              <a:rPr lang="pt-BR" sz="3134" dirty="0" err="1">
                <a:latin typeface="Arial" panose="020B0604020202020204" pitchFamily="34" charset="0"/>
                <a:cs typeface="Arial" panose="020B0604020202020204" pitchFamily="34" charset="0"/>
              </a:rPr>
              <a:t>Cham</a:t>
            </a:r>
            <a:r>
              <a:rPr lang="pt-BR" sz="3134" dirty="0">
                <a:latin typeface="Arial" panose="020B0604020202020204" pitchFamily="34" charset="0"/>
                <a:cs typeface="Arial" panose="020B0604020202020204" pitchFamily="34" charset="0"/>
              </a:rPr>
              <a:t>: Springer </a:t>
            </a:r>
            <a:r>
              <a:rPr lang="pt-BR" sz="3134" dirty="0" err="1">
                <a:latin typeface="Arial" panose="020B0604020202020204" pitchFamily="34" charset="0"/>
                <a:cs typeface="Arial" panose="020B0604020202020204" pitchFamily="34" charset="0"/>
              </a:rPr>
              <a:t>International</a:t>
            </a:r>
            <a:r>
              <a:rPr lang="pt-BR" sz="3134" dirty="0">
                <a:latin typeface="Arial" panose="020B0604020202020204" pitchFamily="34" charset="0"/>
                <a:cs typeface="Arial" panose="020B0604020202020204" pitchFamily="34" charset="0"/>
              </a:rPr>
              <a:t> </a:t>
            </a:r>
            <a:r>
              <a:rPr lang="pt-BR" sz="3134" dirty="0" err="1">
                <a:latin typeface="Arial" panose="020B0604020202020204" pitchFamily="34" charset="0"/>
                <a:cs typeface="Arial" panose="020B0604020202020204" pitchFamily="34" charset="0"/>
              </a:rPr>
              <a:t>Publishing</a:t>
            </a:r>
            <a:r>
              <a:rPr lang="pt-BR" sz="3134" dirty="0">
                <a:latin typeface="Arial" panose="020B0604020202020204" pitchFamily="34" charset="0"/>
                <a:cs typeface="Arial" panose="020B0604020202020204" pitchFamily="34" charset="0"/>
              </a:rPr>
              <a:t>; 2017. pp. 1–6. doi:10.1007/978-3-319-59997-7_1.</a:t>
            </a:r>
          </a:p>
        </p:txBody>
      </p:sp>
      <p:sp>
        <p:nvSpPr>
          <p:cNvPr id="27" name="Rectangle 22">
            <a:extLst>
              <a:ext uri="{FF2B5EF4-FFF2-40B4-BE49-F238E27FC236}">
                <a16:creationId xmlns:a16="http://schemas.microsoft.com/office/drawing/2014/main" id="{9E2F1C51-90EA-42E5-9F09-2FAAB07DD2A4}"/>
              </a:ext>
            </a:extLst>
          </p:cNvPr>
          <p:cNvSpPr/>
          <p:nvPr/>
        </p:nvSpPr>
        <p:spPr>
          <a:xfrm>
            <a:off x="35235108" y="29815294"/>
            <a:ext cx="6853714" cy="5514971"/>
          </a:xfrm>
          <a:prstGeom prst="rect">
            <a:avLst/>
          </a:prstGeom>
        </p:spPr>
        <p:txBody>
          <a:bodyPr wrap="square">
            <a:spAutoFit/>
          </a:bodyPr>
          <a:lstStyle/>
          <a:p>
            <a:pPr algn="just"/>
            <a:r>
              <a:rPr lang="en-IN" sz="3525" b="1" dirty="0">
                <a:latin typeface="Arial" panose="020B0604020202020204" pitchFamily="34" charset="0"/>
                <a:cs typeface="Arial" panose="020B0604020202020204" pitchFamily="34" charset="0"/>
              </a:rPr>
              <a:t>Figure 2. </a:t>
            </a:r>
            <a:r>
              <a:rPr lang="en-IN" sz="3525" dirty="0">
                <a:latin typeface="Arial" panose="020B0604020202020204" pitchFamily="34" charset="0"/>
                <a:cs typeface="Arial" panose="020B0604020202020204" pitchFamily="34" charset="0"/>
              </a:rPr>
              <a:t>The potential cumulative carbon emissions (Mg CO</a:t>
            </a:r>
            <a:r>
              <a:rPr lang="en-IN" sz="3525" baseline="-25000" dirty="0">
                <a:latin typeface="Arial" panose="020B0604020202020204" pitchFamily="34" charset="0"/>
                <a:cs typeface="Arial" panose="020B0604020202020204" pitchFamily="34" charset="0"/>
              </a:rPr>
              <a:t>2</a:t>
            </a:r>
            <a:r>
              <a:rPr lang="en-IN" sz="3525" dirty="0">
                <a:latin typeface="Arial" panose="020B0604020202020204" pitchFamily="34" charset="0"/>
                <a:cs typeface="Arial" panose="020B0604020202020204" pitchFamily="34" charset="0"/>
              </a:rPr>
              <a:t>e/ha) from conversion of mangroves to shrimp ponds, and</a:t>
            </a:r>
          </a:p>
          <a:p>
            <a:pPr algn="just"/>
            <a:r>
              <a:rPr lang="en-IN" sz="3525" dirty="0">
                <a:latin typeface="Arial" panose="020B0604020202020204" pitchFamily="34" charset="0"/>
                <a:cs typeface="Arial" panose="020B0604020202020204" pitchFamily="34" charset="0"/>
              </a:rPr>
              <a:t>upland dry forest to shifting cultivation, </a:t>
            </a:r>
            <a:r>
              <a:rPr lang="en-IN" sz="3525" dirty="0" err="1">
                <a:latin typeface="Arial" panose="020B0604020202020204" pitchFamily="34" charset="0"/>
                <a:cs typeface="Arial" panose="020B0604020202020204" pitchFamily="34" charset="0"/>
              </a:rPr>
              <a:t>Ceará</a:t>
            </a:r>
            <a:r>
              <a:rPr lang="en-IN" sz="3525" dirty="0">
                <a:latin typeface="Arial" panose="020B0604020202020204" pitchFamily="34" charset="0"/>
                <a:cs typeface="Arial" panose="020B0604020202020204" pitchFamily="34" charset="0"/>
              </a:rPr>
              <a:t>, Brazil (TAGC = Total above ground carbon pool and TBGC = total below ground plant carbon pool)</a:t>
            </a:r>
            <a:r>
              <a:rPr lang="en-IN" sz="3525" b="1" dirty="0">
                <a:latin typeface="Arial" panose="020B0604020202020204" pitchFamily="34" charset="0"/>
                <a:cs typeface="Arial" panose="020B0604020202020204" pitchFamily="34" charset="0"/>
              </a:rPr>
              <a:t> </a:t>
            </a:r>
            <a:r>
              <a:rPr lang="en-US" sz="3525" dirty="0">
                <a:latin typeface="Arial" panose="020B0604020202020204" pitchFamily="34" charset="0"/>
                <a:cs typeface="Arial" panose="020B0604020202020204" pitchFamily="34" charset="0"/>
              </a:rPr>
              <a:t>(Source: Kauffman </a:t>
            </a:r>
            <a:r>
              <a:rPr lang="en-US" sz="3525" i="1" dirty="0">
                <a:latin typeface="Arial" panose="020B0604020202020204" pitchFamily="34" charset="0"/>
                <a:cs typeface="Arial" panose="020B0604020202020204" pitchFamily="34" charset="0"/>
              </a:rPr>
              <a:t>et al</a:t>
            </a:r>
            <a:r>
              <a:rPr lang="en-US" sz="3525" dirty="0">
                <a:latin typeface="Arial" panose="020B0604020202020204" pitchFamily="34" charset="0"/>
                <a:cs typeface="Arial" panose="020B0604020202020204" pitchFamily="34" charset="0"/>
              </a:rPr>
              <a:t>., 2018).</a:t>
            </a:r>
          </a:p>
        </p:txBody>
      </p:sp>
      <p:pic>
        <p:nvPicPr>
          <p:cNvPr id="5" name="Picture 4">
            <a:extLst>
              <a:ext uri="{FF2B5EF4-FFF2-40B4-BE49-F238E27FC236}">
                <a16:creationId xmlns:a16="http://schemas.microsoft.com/office/drawing/2014/main" id="{6977300E-5AB6-40F6-8023-A9ECF555C9BF}"/>
              </a:ext>
            </a:extLst>
          </p:cNvPr>
          <p:cNvPicPr>
            <a:picLocks noChangeAspect="1"/>
          </p:cNvPicPr>
          <p:nvPr/>
        </p:nvPicPr>
        <p:blipFill>
          <a:blip r:embed="rId10"/>
          <a:stretch>
            <a:fillRect/>
          </a:stretch>
        </p:blipFill>
        <p:spPr>
          <a:xfrm>
            <a:off x="22505733" y="25648490"/>
            <a:ext cx="11779002" cy="9847245"/>
          </a:xfrm>
          <a:prstGeom prst="rect">
            <a:avLst/>
          </a:prstGeom>
        </p:spPr>
      </p:pic>
      <p:pic>
        <p:nvPicPr>
          <p:cNvPr id="1026" name="Picture 2" descr="https://upload.wikimedia.org/wikipedia/en/thumb/e/e4/Central_University_of_Kerala_Logo.png/200px-Central_University_of_Kerala_Logo.png">
            <a:extLst>
              <a:ext uri="{FF2B5EF4-FFF2-40B4-BE49-F238E27FC236}">
                <a16:creationId xmlns:a16="http://schemas.microsoft.com/office/drawing/2014/main" id="{94489F01-365B-4C14-9EF1-63761C7C5DC9}"/>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6199313" y="37532981"/>
            <a:ext cx="2196354" cy="2185373"/>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4" descr="C:\Users\Ranjith Kumavath\Desktop\indexdat.png">
            <a:extLst>
              <a:ext uri="{FF2B5EF4-FFF2-40B4-BE49-F238E27FC236}">
                <a16:creationId xmlns:a16="http://schemas.microsoft.com/office/drawing/2014/main" id="{880162A8-9B94-4004-96FD-39D0AA2461E1}"/>
              </a:ext>
            </a:extLst>
          </p:cNvPr>
          <p:cNvPicPr/>
          <p:nvPr/>
        </p:nvPicPr>
        <p:blipFill>
          <a:blip r:embed="rId12">
            <a:extLst>
              <a:ext uri="{28A0092B-C50C-407E-A947-70E740481C1C}">
                <a14:useLocalDpi xmlns:a14="http://schemas.microsoft.com/office/drawing/2010/main" val="0"/>
              </a:ext>
            </a:extLst>
          </a:blip>
          <a:srcRect/>
          <a:stretch>
            <a:fillRect/>
          </a:stretch>
        </p:blipFill>
        <p:spPr bwMode="auto">
          <a:xfrm>
            <a:off x="29783493" y="37632691"/>
            <a:ext cx="3138789" cy="1837510"/>
          </a:xfrm>
          <a:prstGeom prst="rect">
            <a:avLst/>
          </a:prstGeom>
          <a:noFill/>
          <a:ln>
            <a:noFill/>
          </a:ln>
        </p:spPr>
      </p:pic>
      <p:pic>
        <p:nvPicPr>
          <p:cNvPr id="30" name="Picture 29" descr="C:\Users\Ranjith Kumavath\Desktop\dst.png">
            <a:extLst>
              <a:ext uri="{FF2B5EF4-FFF2-40B4-BE49-F238E27FC236}">
                <a16:creationId xmlns:a16="http://schemas.microsoft.com/office/drawing/2014/main" id="{18978974-8226-416E-BDF5-B50C7067FC7C}"/>
              </a:ext>
            </a:extLst>
          </p:cNvPr>
          <p:cNvPicPr/>
          <p:nvPr/>
        </p:nvPicPr>
        <p:blipFill rotWithShape="1">
          <a:blip r:embed="rId13">
            <a:extLst>
              <a:ext uri="{28A0092B-C50C-407E-A947-70E740481C1C}">
                <a14:useLocalDpi xmlns:a14="http://schemas.microsoft.com/office/drawing/2010/main" val="0"/>
              </a:ext>
            </a:extLst>
          </a:blip>
          <a:srcRect l="5188" t="4186" r="5529" b="6977"/>
          <a:stretch/>
        </p:blipFill>
        <p:spPr bwMode="auto">
          <a:xfrm>
            <a:off x="33849743" y="37491315"/>
            <a:ext cx="2928480" cy="1837510"/>
          </a:xfrm>
          <a:prstGeom prst="rect">
            <a:avLst/>
          </a:prstGeom>
          <a:noFill/>
          <a:ln>
            <a:noFill/>
          </a:ln>
          <a:extLst>
            <a:ext uri="{53640926-AAD7-44D8-BBD7-CCE9431645EC}">
              <a14:shadowObscured xmlns:a14="http://schemas.microsoft.com/office/drawing/2010/main"/>
            </a:ext>
          </a:extLst>
        </p:spPr>
      </p:pic>
      <p:pic>
        <p:nvPicPr>
          <p:cNvPr id="31" name="Picture 15">
            <a:extLst>
              <a:ext uri="{FF2B5EF4-FFF2-40B4-BE49-F238E27FC236}">
                <a16:creationId xmlns:a16="http://schemas.microsoft.com/office/drawing/2014/main" id="{667AB286-A6A5-44EE-94CA-109AF251A448}"/>
              </a:ext>
            </a:extLst>
          </p:cNvPr>
          <p:cNvPicPr/>
          <p:nvPr/>
        </p:nvPicPr>
        <p:blipFill>
          <a:blip r:embed="rId14"/>
          <a:stretch>
            <a:fillRect/>
          </a:stretch>
        </p:blipFill>
        <p:spPr>
          <a:xfrm>
            <a:off x="30288907" y="40046014"/>
            <a:ext cx="2127960" cy="1887473"/>
          </a:xfrm>
          <a:prstGeom prst="rect">
            <a:avLst/>
          </a:prstGeom>
          <a:ln w="9360">
            <a:noFill/>
          </a:ln>
        </p:spPr>
      </p:pic>
    </p:spTree>
    <p:extLst>
      <p:ext uri="{BB962C8B-B14F-4D97-AF65-F5344CB8AC3E}">
        <p14:creationId xmlns:p14="http://schemas.microsoft.com/office/powerpoint/2010/main" val="315122010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209</TotalTime>
  <Words>1000</Words>
  <Application>Microsoft Office PowerPoint</Application>
  <PresentationFormat>Custom</PresentationFormat>
  <Paragraphs>21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Poppins</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MICROBIAL COMMUNITIES FROM MANGROVES SOIL AND THE INFLUENCE OF CONVERSION TO SHRIMP PONDS ON CARBON STOCK AND GREENHOUSE GAS EMISSIONS</dc:title>
  <dc:creator>Marcus Canario</dc:creator>
  <cp:lastModifiedBy>Acacia Warren</cp:lastModifiedBy>
  <cp:revision>67</cp:revision>
  <dcterms:created xsi:type="dcterms:W3CDTF">2019-01-25T18:48:40Z</dcterms:created>
  <dcterms:modified xsi:type="dcterms:W3CDTF">2019-02-17T04:51:24Z</dcterms:modified>
</cp:coreProperties>
</file>